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F6E48-C753-42A0-A284-8FF5563BAAF1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B1EDD4-50E9-4BEF-9D6C-6786B5B3555E}">
      <dgm:prSet phldrT="[Текст]"/>
      <dgm:spPr/>
      <dgm:t>
        <a:bodyPr/>
        <a:lstStyle/>
        <a:p>
          <a:endParaRPr lang="ru-RU" dirty="0"/>
        </a:p>
      </dgm:t>
    </dgm:pt>
    <dgm:pt modelId="{A4E460B2-BB90-4BFA-9989-0D8A3E4A61A8}" type="parTrans" cxnId="{CCAF583A-83EA-4301-976B-2AA2D587438F}">
      <dgm:prSet/>
      <dgm:spPr/>
      <dgm:t>
        <a:bodyPr/>
        <a:lstStyle/>
        <a:p>
          <a:endParaRPr lang="ru-RU" dirty="0"/>
        </a:p>
      </dgm:t>
    </dgm:pt>
    <dgm:pt modelId="{C633AE7A-085D-4ED7-80C6-7A170A522A46}" type="sibTrans" cxnId="{CCAF583A-83EA-4301-976B-2AA2D587438F}">
      <dgm:prSet/>
      <dgm:spPr/>
      <dgm:t>
        <a:bodyPr/>
        <a:lstStyle/>
        <a:p>
          <a:endParaRPr lang="ru-RU" dirty="0"/>
        </a:p>
      </dgm:t>
    </dgm:pt>
    <dgm:pt modelId="{26FCDCA1-9ECF-47E0-8266-C5B5C3649A5C}">
      <dgm:prSet phldrT="[Текст]"/>
      <dgm:spPr/>
      <dgm:t>
        <a:bodyPr/>
        <a:lstStyle/>
        <a:p>
          <a:r>
            <a:rPr lang="ru-RU" dirty="0" smtClean="0"/>
            <a:t>ТИТУЛЬНЫЙ ЛИСТ (СТРАНИЦА № 1)</a:t>
          </a:r>
          <a:endParaRPr lang="ru-RU" dirty="0"/>
        </a:p>
      </dgm:t>
    </dgm:pt>
    <dgm:pt modelId="{9EEC65CC-381F-4044-B92C-1C8DFCDFB804}" type="parTrans" cxnId="{9E5BA376-E6AA-4020-8107-9C8D3AEA6AB4}">
      <dgm:prSet/>
      <dgm:spPr/>
      <dgm:t>
        <a:bodyPr/>
        <a:lstStyle/>
        <a:p>
          <a:endParaRPr lang="ru-RU" dirty="0"/>
        </a:p>
      </dgm:t>
    </dgm:pt>
    <dgm:pt modelId="{D2A50EDF-E632-4D0A-96BB-6946F80259AC}" type="sibTrans" cxnId="{9E5BA376-E6AA-4020-8107-9C8D3AEA6AB4}">
      <dgm:prSet/>
      <dgm:spPr/>
      <dgm:t>
        <a:bodyPr/>
        <a:lstStyle/>
        <a:p>
          <a:endParaRPr lang="ru-RU" dirty="0"/>
        </a:p>
      </dgm:t>
    </dgm:pt>
    <dgm:pt modelId="{B403A097-AE9E-4575-A865-F8DA4B1BEF9D}">
      <dgm:prSet phldrT="[Текст]"/>
      <dgm:spPr/>
      <dgm:t>
        <a:bodyPr/>
        <a:lstStyle/>
        <a:p>
          <a:endParaRPr lang="ru-RU" dirty="0"/>
        </a:p>
      </dgm:t>
    </dgm:pt>
    <dgm:pt modelId="{59163CDE-5FAF-4F3E-89A0-473DD2D114FB}" type="parTrans" cxnId="{FA3E60FB-1A06-4D5B-85D3-9BD9397E1D61}">
      <dgm:prSet/>
      <dgm:spPr/>
      <dgm:t>
        <a:bodyPr/>
        <a:lstStyle/>
        <a:p>
          <a:endParaRPr lang="ru-RU" dirty="0"/>
        </a:p>
      </dgm:t>
    </dgm:pt>
    <dgm:pt modelId="{CDAD86D1-8F7C-4281-A279-E83EC8035810}" type="sibTrans" cxnId="{FA3E60FB-1A06-4D5B-85D3-9BD9397E1D61}">
      <dgm:prSet/>
      <dgm:spPr/>
      <dgm:t>
        <a:bodyPr/>
        <a:lstStyle/>
        <a:p>
          <a:endParaRPr lang="ru-RU" dirty="0"/>
        </a:p>
      </dgm:t>
    </dgm:pt>
    <dgm:pt modelId="{9C2618A7-3CCC-425D-87CA-C11C06936E9D}">
      <dgm:prSet phldrT="[Текст]"/>
      <dgm:spPr/>
      <dgm:t>
        <a:bodyPr/>
        <a:lstStyle/>
        <a:p>
          <a:r>
            <a:rPr lang="ru-RU" dirty="0" smtClean="0"/>
            <a:t>ОГЛАВЛЕНИЕ (СОДЕРЖАНИЕ)</a:t>
          </a:r>
          <a:endParaRPr lang="ru-RU" dirty="0"/>
        </a:p>
      </dgm:t>
    </dgm:pt>
    <dgm:pt modelId="{1F6C088B-B94C-4E69-8AD5-EE1C1F0E1DFF}" type="parTrans" cxnId="{C1192018-1E3F-4A9E-B223-560446043BC0}">
      <dgm:prSet/>
      <dgm:spPr/>
      <dgm:t>
        <a:bodyPr/>
        <a:lstStyle/>
        <a:p>
          <a:endParaRPr lang="ru-RU" dirty="0"/>
        </a:p>
      </dgm:t>
    </dgm:pt>
    <dgm:pt modelId="{6AD73F3C-7359-4E08-A323-F38D55829B03}" type="sibTrans" cxnId="{C1192018-1E3F-4A9E-B223-560446043BC0}">
      <dgm:prSet/>
      <dgm:spPr/>
      <dgm:t>
        <a:bodyPr/>
        <a:lstStyle/>
        <a:p>
          <a:endParaRPr lang="ru-RU" dirty="0"/>
        </a:p>
      </dgm:t>
    </dgm:pt>
    <dgm:pt modelId="{A89A8482-0A5E-43D6-A916-933A4D68A06E}">
      <dgm:prSet phldrT="[Текст]"/>
      <dgm:spPr/>
      <dgm:t>
        <a:bodyPr/>
        <a:lstStyle/>
        <a:p>
          <a:endParaRPr lang="ru-RU" dirty="0"/>
        </a:p>
      </dgm:t>
    </dgm:pt>
    <dgm:pt modelId="{F0A44A40-13CF-4084-AF98-1E2A6B59880D}" type="parTrans" cxnId="{0F339532-70EB-450E-966A-823378B995CF}">
      <dgm:prSet/>
      <dgm:spPr/>
      <dgm:t>
        <a:bodyPr/>
        <a:lstStyle/>
        <a:p>
          <a:endParaRPr lang="ru-RU" dirty="0"/>
        </a:p>
      </dgm:t>
    </dgm:pt>
    <dgm:pt modelId="{9B24CAC8-31D5-4009-B8BD-DA03811A63CC}" type="sibTrans" cxnId="{0F339532-70EB-450E-966A-823378B995CF}">
      <dgm:prSet/>
      <dgm:spPr/>
      <dgm:t>
        <a:bodyPr/>
        <a:lstStyle/>
        <a:p>
          <a:endParaRPr lang="ru-RU" dirty="0"/>
        </a:p>
      </dgm:t>
    </dgm:pt>
    <dgm:pt modelId="{482A9AB4-A8FC-477E-BB19-85B02A1099C4}">
      <dgm:prSet phldrT="[Текст]"/>
      <dgm:spPr/>
      <dgm:t>
        <a:bodyPr/>
        <a:lstStyle/>
        <a:p>
          <a:r>
            <a:rPr lang="ru-RU" dirty="0" smtClean="0"/>
            <a:t>СПИСОК УСЛОВНЫХ СОКРАЩЕНИЙ(ЕСЛИ ТАКОВЫЕ ИМЕЮТСЯ)</a:t>
          </a:r>
          <a:endParaRPr lang="ru-RU" dirty="0"/>
        </a:p>
      </dgm:t>
    </dgm:pt>
    <dgm:pt modelId="{888E1566-DAAD-49FB-84CE-2C94AC91BC20}" type="parTrans" cxnId="{7563C18F-4162-46DB-8016-987B89278853}">
      <dgm:prSet/>
      <dgm:spPr/>
      <dgm:t>
        <a:bodyPr/>
        <a:lstStyle/>
        <a:p>
          <a:endParaRPr lang="ru-RU" dirty="0"/>
        </a:p>
      </dgm:t>
    </dgm:pt>
    <dgm:pt modelId="{1C45BC7A-56EE-490F-814F-2B51533C4871}" type="sibTrans" cxnId="{7563C18F-4162-46DB-8016-987B89278853}">
      <dgm:prSet/>
      <dgm:spPr/>
      <dgm:t>
        <a:bodyPr/>
        <a:lstStyle/>
        <a:p>
          <a:endParaRPr lang="ru-RU" dirty="0"/>
        </a:p>
      </dgm:t>
    </dgm:pt>
    <dgm:pt modelId="{75E4FBCF-04F9-4A60-95F9-06A87D270103}">
      <dgm:prSet/>
      <dgm:spPr/>
      <dgm:t>
        <a:bodyPr/>
        <a:lstStyle/>
        <a:p>
          <a:endParaRPr lang="ru-RU" dirty="0"/>
        </a:p>
      </dgm:t>
    </dgm:pt>
    <dgm:pt modelId="{E67CABE2-4882-4D98-9B5F-A819E88AA8DD}" type="parTrans" cxnId="{5FA36C4B-7C82-4A71-A677-413F3E9FD0E9}">
      <dgm:prSet/>
      <dgm:spPr/>
      <dgm:t>
        <a:bodyPr/>
        <a:lstStyle/>
        <a:p>
          <a:endParaRPr lang="ru-RU" dirty="0"/>
        </a:p>
      </dgm:t>
    </dgm:pt>
    <dgm:pt modelId="{64385A4A-424A-45AA-B3E0-D34D8085E00D}" type="sibTrans" cxnId="{5FA36C4B-7C82-4A71-A677-413F3E9FD0E9}">
      <dgm:prSet/>
      <dgm:spPr/>
      <dgm:t>
        <a:bodyPr/>
        <a:lstStyle/>
        <a:p>
          <a:endParaRPr lang="ru-RU" dirty="0"/>
        </a:p>
      </dgm:t>
    </dgm:pt>
    <dgm:pt modelId="{A690B374-2FC2-413B-948E-9DB4D4B33556}">
      <dgm:prSet/>
      <dgm:spPr/>
      <dgm:t>
        <a:bodyPr/>
        <a:lstStyle/>
        <a:p>
          <a:r>
            <a:rPr lang="ru-RU" dirty="0" smtClean="0"/>
            <a:t>ВВЕДЕНИЕ</a:t>
          </a:r>
          <a:endParaRPr lang="ru-RU" dirty="0"/>
        </a:p>
      </dgm:t>
    </dgm:pt>
    <dgm:pt modelId="{87541490-CD64-4947-AE62-A1CD63651365}" type="parTrans" cxnId="{12B8F3EA-D3EA-4320-A589-C5B15AB7FB83}">
      <dgm:prSet/>
      <dgm:spPr/>
      <dgm:t>
        <a:bodyPr/>
        <a:lstStyle/>
        <a:p>
          <a:endParaRPr lang="ru-RU" dirty="0"/>
        </a:p>
      </dgm:t>
    </dgm:pt>
    <dgm:pt modelId="{416F236D-8870-40D7-9A38-41F2E395E9C6}" type="sibTrans" cxnId="{12B8F3EA-D3EA-4320-A589-C5B15AB7FB83}">
      <dgm:prSet/>
      <dgm:spPr/>
      <dgm:t>
        <a:bodyPr/>
        <a:lstStyle/>
        <a:p>
          <a:endParaRPr lang="ru-RU" dirty="0"/>
        </a:p>
      </dgm:t>
    </dgm:pt>
    <dgm:pt modelId="{C8A61C36-42BD-4A6C-AEAC-02C217790863}">
      <dgm:prSet/>
      <dgm:spPr/>
      <dgm:t>
        <a:bodyPr/>
        <a:lstStyle/>
        <a:p>
          <a:endParaRPr lang="ru-RU" dirty="0"/>
        </a:p>
      </dgm:t>
    </dgm:pt>
    <dgm:pt modelId="{3307AA5A-7FB9-413A-818C-76D5461FB3C1}" type="parTrans" cxnId="{04762301-1600-45F3-9DCF-006FC5CF0EF8}">
      <dgm:prSet/>
      <dgm:spPr/>
      <dgm:t>
        <a:bodyPr/>
        <a:lstStyle/>
        <a:p>
          <a:endParaRPr lang="ru-RU" dirty="0"/>
        </a:p>
      </dgm:t>
    </dgm:pt>
    <dgm:pt modelId="{8960D8C3-D671-473B-98DE-2DD2EA495F6E}" type="sibTrans" cxnId="{04762301-1600-45F3-9DCF-006FC5CF0EF8}">
      <dgm:prSet/>
      <dgm:spPr/>
      <dgm:t>
        <a:bodyPr/>
        <a:lstStyle/>
        <a:p>
          <a:endParaRPr lang="ru-RU" dirty="0"/>
        </a:p>
      </dgm:t>
    </dgm:pt>
    <dgm:pt modelId="{BB0F1072-D795-4CE6-A62D-0383CC749A23}">
      <dgm:prSet/>
      <dgm:spPr/>
      <dgm:t>
        <a:bodyPr/>
        <a:lstStyle/>
        <a:p>
          <a:r>
            <a:rPr lang="ru-RU" dirty="0" smtClean="0"/>
            <a:t> СПИСОК ЛИТЕРАТУРЫ</a:t>
          </a:r>
          <a:endParaRPr lang="ru-RU" dirty="0"/>
        </a:p>
      </dgm:t>
    </dgm:pt>
    <dgm:pt modelId="{B5111522-22B3-48F4-8315-10AEDDF8A224}" type="parTrans" cxnId="{49421689-CB82-4E79-8331-E8E68C1F0FC6}">
      <dgm:prSet/>
      <dgm:spPr/>
      <dgm:t>
        <a:bodyPr/>
        <a:lstStyle/>
        <a:p>
          <a:endParaRPr lang="ru-RU" dirty="0"/>
        </a:p>
      </dgm:t>
    </dgm:pt>
    <dgm:pt modelId="{9D344444-7A9A-4C65-B746-5D4F0043F660}" type="sibTrans" cxnId="{49421689-CB82-4E79-8331-E8E68C1F0FC6}">
      <dgm:prSet/>
      <dgm:spPr/>
      <dgm:t>
        <a:bodyPr/>
        <a:lstStyle/>
        <a:p>
          <a:endParaRPr lang="ru-RU" dirty="0"/>
        </a:p>
      </dgm:t>
    </dgm:pt>
    <dgm:pt modelId="{9AFA39D8-2E8C-42A4-B782-2E23AF6F06A9}">
      <dgm:prSet/>
      <dgm:spPr/>
      <dgm:t>
        <a:bodyPr/>
        <a:lstStyle/>
        <a:p>
          <a:endParaRPr lang="ru-RU" dirty="0"/>
        </a:p>
      </dgm:t>
    </dgm:pt>
    <dgm:pt modelId="{78BE3C71-5393-43C7-8405-116C2031714F}" type="parTrans" cxnId="{6D618153-A07B-47A7-AD38-41D4D017B962}">
      <dgm:prSet/>
      <dgm:spPr/>
      <dgm:t>
        <a:bodyPr/>
        <a:lstStyle/>
        <a:p>
          <a:endParaRPr lang="ru-RU" dirty="0"/>
        </a:p>
      </dgm:t>
    </dgm:pt>
    <dgm:pt modelId="{E6331A35-02FD-4637-8F92-6AE9F64DD724}" type="sibTrans" cxnId="{6D618153-A07B-47A7-AD38-41D4D017B962}">
      <dgm:prSet/>
      <dgm:spPr/>
      <dgm:t>
        <a:bodyPr/>
        <a:lstStyle/>
        <a:p>
          <a:endParaRPr lang="ru-RU" dirty="0"/>
        </a:p>
      </dgm:t>
    </dgm:pt>
    <dgm:pt modelId="{E2AA9D50-D61F-44B7-B66C-CBFA88AD3E94}">
      <dgm:prSet/>
      <dgm:spPr/>
      <dgm:t>
        <a:bodyPr/>
        <a:lstStyle/>
        <a:p>
          <a:endParaRPr lang="ru-RU" dirty="0"/>
        </a:p>
      </dgm:t>
    </dgm:pt>
    <dgm:pt modelId="{6B62F8AA-C738-4B91-BE90-8AD2018B87C8}" type="parTrans" cxnId="{F75A1F3D-AB0C-4114-BEC1-8CED96EFA134}">
      <dgm:prSet/>
      <dgm:spPr/>
      <dgm:t>
        <a:bodyPr/>
        <a:lstStyle/>
        <a:p>
          <a:endParaRPr lang="ru-RU" dirty="0"/>
        </a:p>
      </dgm:t>
    </dgm:pt>
    <dgm:pt modelId="{01A89CFC-9AD8-49D8-AC6A-6B369FCD3903}" type="sibTrans" cxnId="{F75A1F3D-AB0C-4114-BEC1-8CED96EFA134}">
      <dgm:prSet/>
      <dgm:spPr/>
      <dgm:t>
        <a:bodyPr/>
        <a:lstStyle/>
        <a:p>
          <a:endParaRPr lang="ru-RU" dirty="0"/>
        </a:p>
      </dgm:t>
    </dgm:pt>
    <dgm:pt modelId="{53166CB8-2FCE-4CB7-B743-4F3D5EB1D69F}">
      <dgm:prSet/>
      <dgm:spPr/>
      <dgm:t>
        <a:bodyPr/>
        <a:lstStyle/>
        <a:p>
          <a:r>
            <a:rPr lang="ru-RU" dirty="0" smtClean="0"/>
            <a:t>ОСНОВНАЯ ЧАСТЬ</a:t>
          </a:r>
          <a:endParaRPr lang="ru-RU" dirty="0"/>
        </a:p>
      </dgm:t>
    </dgm:pt>
    <dgm:pt modelId="{A9EA8F68-A5C3-4F4C-80DD-585CA5CA04B6}" type="parTrans" cxnId="{DCD5D787-C251-4E5F-92FF-510FB93BF18D}">
      <dgm:prSet/>
      <dgm:spPr/>
      <dgm:t>
        <a:bodyPr/>
        <a:lstStyle/>
        <a:p>
          <a:endParaRPr lang="ru-RU" dirty="0"/>
        </a:p>
      </dgm:t>
    </dgm:pt>
    <dgm:pt modelId="{D852AA06-4753-43C5-963B-6EC4317188D7}" type="sibTrans" cxnId="{DCD5D787-C251-4E5F-92FF-510FB93BF18D}">
      <dgm:prSet/>
      <dgm:spPr/>
      <dgm:t>
        <a:bodyPr/>
        <a:lstStyle/>
        <a:p>
          <a:endParaRPr lang="ru-RU" dirty="0"/>
        </a:p>
      </dgm:t>
    </dgm:pt>
    <dgm:pt modelId="{BAB5DCEB-0FB8-4650-9318-BACCB5AA435A}">
      <dgm:prSet/>
      <dgm:spPr/>
      <dgm:t>
        <a:bodyPr/>
        <a:lstStyle/>
        <a:p>
          <a:r>
            <a:rPr lang="ru-RU" dirty="0" smtClean="0"/>
            <a:t>ЗАКЛЮЧЕНИЕ (С ВЫВОДАМИ И ПРАКТИЧЕСКИМИ РЕКОМЕНДАЦИЯМИ)</a:t>
          </a:r>
          <a:endParaRPr lang="ru-RU" dirty="0"/>
        </a:p>
      </dgm:t>
    </dgm:pt>
    <dgm:pt modelId="{FE3B9B47-D6FA-43F7-A099-B5CE62B72D05}" type="parTrans" cxnId="{0CB3339B-C874-4D49-924F-450C1F4A9972}">
      <dgm:prSet/>
      <dgm:spPr/>
      <dgm:t>
        <a:bodyPr/>
        <a:lstStyle/>
        <a:p>
          <a:endParaRPr lang="ru-RU" dirty="0"/>
        </a:p>
      </dgm:t>
    </dgm:pt>
    <dgm:pt modelId="{F651E07C-BE0F-40C5-9291-04702FABCC55}" type="sibTrans" cxnId="{0CB3339B-C874-4D49-924F-450C1F4A9972}">
      <dgm:prSet/>
      <dgm:spPr/>
      <dgm:t>
        <a:bodyPr/>
        <a:lstStyle/>
        <a:p>
          <a:endParaRPr lang="ru-RU" dirty="0"/>
        </a:p>
      </dgm:t>
    </dgm:pt>
    <dgm:pt modelId="{AF4410B9-AE78-4E74-B895-218D5177F522}">
      <dgm:prSet/>
      <dgm:spPr/>
      <dgm:t>
        <a:bodyPr/>
        <a:lstStyle/>
        <a:p>
          <a:endParaRPr lang="ru-RU" dirty="0"/>
        </a:p>
      </dgm:t>
    </dgm:pt>
    <dgm:pt modelId="{95B4E560-3445-41D2-9B31-DC395861DF59}" type="parTrans" cxnId="{9EC27C02-B9BC-499F-9D33-C736D50686D8}">
      <dgm:prSet/>
      <dgm:spPr/>
      <dgm:t>
        <a:bodyPr/>
        <a:lstStyle/>
        <a:p>
          <a:endParaRPr lang="ru-RU" dirty="0"/>
        </a:p>
      </dgm:t>
    </dgm:pt>
    <dgm:pt modelId="{D6CBDF04-F398-44CB-B19B-E63927BF2428}" type="sibTrans" cxnId="{9EC27C02-B9BC-499F-9D33-C736D50686D8}">
      <dgm:prSet/>
      <dgm:spPr/>
      <dgm:t>
        <a:bodyPr/>
        <a:lstStyle/>
        <a:p>
          <a:endParaRPr lang="ru-RU" dirty="0"/>
        </a:p>
      </dgm:t>
    </dgm:pt>
    <dgm:pt modelId="{167A4A1F-D16A-428F-9405-98DC60BE2FAD}">
      <dgm:prSet/>
      <dgm:spPr/>
      <dgm:t>
        <a:bodyPr/>
        <a:lstStyle/>
        <a:p>
          <a:r>
            <a:rPr lang="ru-RU" dirty="0" smtClean="0"/>
            <a:t>ПРИЛОЖЕНИЯ</a:t>
          </a:r>
          <a:endParaRPr lang="ru-RU" dirty="0"/>
        </a:p>
      </dgm:t>
    </dgm:pt>
    <dgm:pt modelId="{00B3BFFD-8F2E-449A-8F3B-54DF99C25B02}" type="parTrans" cxnId="{969F0D87-A8F2-4AA4-805A-A909FDB1E56F}">
      <dgm:prSet/>
      <dgm:spPr/>
      <dgm:t>
        <a:bodyPr/>
        <a:lstStyle/>
        <a:p>
          <a:endParaRPr lang="ru-RU" dirty="0"/>
        </a:p>
      </dgm:t>
    </dgm:pt>
    <dgm:pt modelId="{C2B1BD48-A3B7-462C-832A-5ED8C508DD87}" type="sibTrans" cxnId="{969F0D87-A8F2-4AA4-805A-A909FDB1E56F}">
      <dgm:prSet/>
      <dgm:spPr/>
      <dgm:t>
        <a:bodyPr/>
        <a:lstStyle/>
        <a:p>
          <a:endParaRPr lang="ru-RU" dirty="0"/>
        </a:p>
      </dgm:t>
    </dgm:pt>
    <dgm:pt modelId="{F473B656-5315-40D7-8AC6-B87A1B466BD1}" type="pres">
      <dgm:prSet presAssocID="{38DF6E48-C753-42A0-A284-8FF5563BAA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8C9AB3-11E3-4965-88EE-BCD1614466E5}" type="pres">
      <dgm:prSet presAssocID="{6AB1EDD4-50E9-4BEF-9D6C-6786B5B3555E}" presName="composite" presStyleCnt="0"/>
      <dgm:spPr/>
    </dgm:pt>
    <dgm:pt modelId="{8F1B7F07-4B49-4586-8ADF-2B2E9A931546}" type="pres">
      <dgm:prSet presAssocID="{6AB1EDD4-50E9-4BEF-9D6C-6786B5B3555E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D17BB-F375-48CB-8C8C-DBF7AE91A2E4}" type="pres">
      <dgm:prSet presAssocID="{6AB1EDD4-50E9-4BEF-9D6C-6786B5B3555E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0DF8E-5B9A-4830-875E-63165EBAF3D3}" type="pres">
      <dgm:prSet presAssocID="{C633AE7A-085D-4ED7-80C6-7A170A522A46}" presName="sp" presStyleCnt="0"/>
      <dgm:spPr/>
    </dgm:pt>
    <dgm:pt modelId="{244A986B-11E0-4BDB-9482-297370868E20}" type="pres">
      <dgm:prSet presAssocID="{B403A097-AE9E-4575-A865-F8DA4B1BEF9D}" presName="composite" presStyleCnt="0"/>
      <dgm:spPr/>
    </dgm:pt>
    <dgm:pt modelId="{6F66F8EE-C277-4C2F-B66A-88CDE306CD1C}" type="pres">
      <dgm:prSet presAssocID="{B403A097-AE9E-4575-A865-F8DA4B1BEF9D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C71CA-1E20-43E4-878A-CE869ADF44CA}" type="pres">
      <dgm:prSet presAssocID="{B403A097-AE9E-4575-A865-F8DA4B1BEF9D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A0866-F676-43EA-9E4B-F5AA8B06A81B}" type="pres">
      <dgm:prSet presAssocID="{CDAD86D1-8F7C-4281-A279-E83EC8035810}" presName="sp" presStyleCnt="0"/>
      <dgm:spPr/>
    </dgm:pt>
    <dgm:pt modelId="{87E583DE-6373-4788-A06C-CCC59666E53E}" type="pres">
      <dgm:prSet presAssocID="{A89A8482-0A5E-43D6-A916-933A4D68A06E}" presName="composite" presStyleCnt="0"/>
      <dgm:spPr/>
    </dgm:pt>
    <dgm:pt modelId="{DD042B11-CD24-42BF-B958-6C607C1C6261}" type="pres">
      <dgm:prSet presAssocID="{A89A8482-0A5E-43D6-A916-933A4D68A06E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033B0-1EDB-4772-926B-884514B73ABB}" type="pres">
      <dgm:prSet presAssocID="{A89A8482-0A5E-43D6-A916-933A4D68A06E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ECEEB-3A51-4B91-8B3F-2853FE658CD6}" type="pres">
      <dgm:prSet presAssocID="{9B24CAC8-31D5-4009-B8BD-DA03811A63CC}" presName="sp" presStyleCnt="0"/>
      <dgm:spPr/>
    </dgm:pt>
    <dgm:pt modelId="{260C9133-AE01-4DF6-99D7-AEC7287316E2}" type="pres">
      <dgm:prSet presAssocID="{75E4FBCF-04F9-4A60-95F9-06A87D270103}" presName="composite" presStyleCnt="0"/>
      <dgm:spPr/>
    </dgm:pt>
    <dgm:pt modelId="{6ABC5D3D-ED66-4A58-8F65-D948B197D794}" type="pres">
      <dgm:prSet presAssocID="{75E4FBCF-04F9-4A60-95F9-06A87D270103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95871-26A9-4B06-9949-9B866380F944}" type="pres">
      <dgm:prSet presAssocID="{75E4FBCF-04F9-4A60-95F9-06A87D270103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E9660-FF03-4331-952F-F1B3C4B5ADF5}" type="pres">
      <dgm:prSet presAssocID="{64385A4A-424A-45AA-B3E0-D34D8085E00D}" presName="sp" presStyleCnt="0"/>
      <dgm:spPr/>
    </dgm:pt>
    <dgm:pt modelId="{9CC43789-5A5C-42B9-BC0F-2AFF0FADB0E6}" type="pres">
      <dgm:prSet presAssocID="{9AFA39D8-2E8C-42A4-B782-2E23AF6F06A9}" presName="composite" presStyleCnt="0"/>
      <dgm:spPr/>
    </dgm:pt>
    <dgm:pt modelId="{B4DC536F-72FB-4538-84AB-9A3F4E003088}" type="pres">
      <dgm:prSet presAssocID="{9AFA39D8-2E8C-42A4-B782-2E23AF6F06A9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323DE-A89E-4A33-A94A-450DCA21E04D}" type="pres">
      <dgm:prSet presAssocID="{9AFA39D8-2E8C-42A4-B782-2E23AF6F06A9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3DBA4-5900-456A-A82D-F41375CCDE63}" type="pres">
      <dgm:prSet presAssocID="{E6331A35-02FD-4637-8F92-6AE9F64DD724}" presName="sp" presStyleCnt="0"/>
      <dgm:spPr/>
    </dgm:pt>
    <dgm:pt modelId="{4553D123-7AF1-4713-BA01-20E31E42828B}" type="pres">
      <dgm:prSet presAssocID="{E2AA9D50-D61F-44B7-B66C-CBFA88AD3E94}" presName="composite" presStyleCnt="0"/>
      <dgm:spPr/>
    </dgm:pt>
    <dgm:pt modelId="{00ECDAB7-697B-417F-B832-A4D0F7FC75D1}" type="pres">
      <dgm:prSet presAssocID="{E2AA9D50-D61F-44B7-B66C-CBFA88AD3E94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20873-1674-41CB-932E-76D809274F0E}" type="pres">
      <dgm:prSet presAssocID="{E2AA9D50-D61F-44B7-B66C-CBFA88AD3E94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0851D-3450-4797-8299-4B001E45BDD0}" type="pres">
      <dgm:prSet presAssocID="{01A89CFC-9AD8-49D8-AC6A-6B369FCD3903}" presName="sp" presStyleCnt="0"/>
      <dgm:spPr/>
    </dgm:pt>
    <dgm:pt modelId="{437B2894-E7C1-451E-B71D-0725AD0D4BDF}" type="pres">
      <dgm:prSet presAssocID="{C8A61C36-42BD-4A6C-AEAC-02C217790863}" presName="composite" presStyleCnt="0"/>
      <dgm:spPr/>
    </dgm:pt>
    <dgm:pt modelId="{48D9BAAB-EC6D-4549-88B3-FA8160C13E4A}" type="pres">
      <dgm:prSet presAssocID="{C8A61C36-42BD-4A6C-AEAC-02C217790863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E1708-D39A-4948-84AB-52987A132E83}" type="pres">
      <dgm:prSet presAssocID="{C8A61C36-42BD-4A6C-AEAC-02C217790863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42C05-9AF0-4646-BDAF-5190B53756AE}" type="pres">
      <dgm:prSet presAssocID="{8960D8C3-D671-473B-98DE-2DD2EA495F6E}" presName="sp" presStyleCnt="0"/>
      <dgm:spPr/>
    </dgm:pt>
    <dgm:pt modelId="{E8717518-65D4-4373-B22C-2D731748A6A6}" type="pres">
      <dgm:prSet presAssocID="{AF4410B9-AE78-4E74-B895-218D5177F522}" presName="composite" presStyleCnt="0"/>
      <dgm:spPr/>
    </dgm:pt>
    <dgm:pt modelId="{FFCC2FB2-6A58-43DD-A38F-B373EF07DEC6}" type="pres">
      <dgm:prSet presAssocID="{AF4410B9-AE78-4E74-B895-218D5177F522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9F369-80CF-4286-9DDF-3E21FDC59B70}" type="pres">
      <dgm:prSet presAssocID="{AF4410B9-AE78-4E74-B895-218D5177F522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339532-70EB-450E-966A-823378B995CF}" srcId="{38DF6E48-C753-42A0-A284-8FF5563BAAF1}" destId="{A89A8482-0A5E-43D6-A916-933A4D68A06E}" srcOrd="2" destOrd="0" parTransId="{F0A44A40-13CF-4084-AF98-1E2A6B59880D}" sibTransId="{9B24CAC8-31D5-4009-B8BD-DA03811A63CC}"/>
    <dgm:cxn modelId="{9EC27C02-B9BC-499F-9D33-C736D50686D8}" srcId="{38DF6E48-C753-42A0-A284-8FF5563BAAF1}" destId="{AF4410B9-AE78-4E74-B895-218D5177F522}" srcOrd="7" destOrd="0" parTransId="{95B4E560-3445-41D2-9B31-DC395861DF59}" sibTransId="{D6CBDF04-F398-44CB-B19B-E63927BF2428}"/>
    <dgm:cxn modelId="{8B72104C-E09A-4645-9C9E-546030B27793}" type="presOf" srcId="{B403A097-AE9E-4575-A865-F8DA4B1BEF9D}" destId="{6F66F8EE-C277-4C2F-B66A-88CDE306CD1C}" srcOrd="0" destOrd="0" presId="urn:microsoft.com/office/officeart/2005/8/layout/chevron2"/>
    <dgm:cxn modelId="{2774AD70-4995-4EDD-A05A-EB551AD499FC}" type="presOf" srcId="{E2AA9D50-D61F-44B7-B66C-CBFA88AD3E94}" destId="{00ECDAB7-697B-417F-B832-A4D0F7FC75D1}" srcOrd="0" destOrd="0" presId="urn:microsoft.com/office/officeart/2005/8/layout/chevron2"/>
    <dgm:cxn modelId="{9932ABC9-EEE7-459E-BADD-D20E97F8F172}" type="presOf" srcId="{A89A8482-0A5E-43D6-A916-933A4D68A06E}" destId="{DD042B11-CD24-42BF-B958-6C607C1C6261}" srcOrd="0" destOrd="0" presId="urn:microsoft.com/office/officeart/2005/8/layout/chevron2"/>
    <dgm:cxn modelId="{04891EA6-04C7-46BF-BE99-BF1BB5F50C9E}" type="presOf" srcId="{167A4A1F-D16A-428F-9405-98DC60BE2FAD}" destId="{1139F369-80CF-4286-9DDF-3E21FDC59B70}" srcOrd="0" destOrd="0" presId="urn:microsoft.com/office/officeart/2005/8/layout/chevron2"/>
    <dgm:cxn modelId="{631BEFC8-C9E8-4632-9DE1-2DE05450BD5C}" type="presOf" srcId="{C8A61C36-42BD-4A6C-AEAC-02C217790863}" destId="{48D9BAAB-EC6D-4549-88B3-FA8160C13E4A}" srcOrd="0" destOrd="0" presId="urn:microsoft.com/office/officeart/2005/8/layout/chevron2"/>
    <dgm:cxn modelId="{C1192018-1E3F-4A9E-B223-560446043BC0}" srcId="{B403A097-AE9E-4575-A865-F8DA4B1BEF9D}" destId="{9C2618A7-3CCC-425D-87CA-C11C06936E9D}" srcOrd="0" destOrd="0" parTransId="{1F6C088B-B94C-4E69-8AD5-EE1C1F0E1DFF}" sibTransId="{6AD73F3C-7359-4E08-A323-F38D55829B03}"/>
    <dgm:cxn modelId="{F75A1F3D-AB0C-4114-BEC1-8CED96EFA134}" srcId="{38DF6E48-C753-42A0-A284-8FF5563BAAF1}" destId="{E2AA9D50-D61F-44B7-B66C-CBFA88AD3E94}" srcOrd="5" destOrd="0" parTransId="{6B62F8AA-C738-4B91-BE90-8AD2018B87C8}" sibTransId="{01A89CFC-9AD8-49D8-AC6A-6B369FCD3903}"/>
    <dgm:cxn modelId="{04762301-1600-45F3-9DCF-006FC5CF0EF8}" srcId="{38DF6E48-C753-42A0-A284-8FF5563BAAF1}" destId="{C8A61C36-42BD-4A6C-AEAC-02C217790863}" srcOrd="6" destOrd="0" parTransId="{3307AA5A-7FB9-413A-818C-76D5461FB3C1}" sibTransId="{8960D8C3-D671-473B-98DE-2DD2EA495F6E}"/>
    <dgm:cxn modelId="{CCAF583A-83EA-4301-976B-2AA2D587438F}" srcId="{38DF6E48-C753-42A0-A284-8FF5563BAAF1}" destId="{6AB1EDD4-50E9-4BEF-9D6C-6786B5B3555E}" srcOrd="0" destOrd="0" parTransId="{A4E460B2-BB90-4BFA-9989-0D8A3E4A61A8}" sibTransId="{C633AE7A-085D-4ED7-80C6-7A170A522A46}"/>
    <dgm:cxn modelId="{6BB545FE-E433-40A6-9BF9-749DC1E8159F}" type="presOf" srcId="{9C2618A7-3CCC-425D-87CA-C11C06936E9D}" destId="{465C71CA-1E20-43E4-878A-CE869ADF44CA}" srcOrd="0" destOrd="0" presId="urn:microsoft.com/office/officeart/2005/8/layout/chevron2"/>
    <dgm:cxn modelId="{5FA36C4B-7C82-4A71-A677-413F3E9FD0E9}" srcId="{38DF6E48-C753-42A0-A284-8FF5563BAAF1}" destId="{75E4FBCF-04F9-4A60-95F9-06A87D270103}" srcOrd="3" destOrd="0" parTransId="{E67CABE2-4882-4D98-9B5F-A819E88AA8DD}" sibTransId="{64385A4A-424A-45AA-B3E0-D34D8085E00D}"/>
    <dgm:cxn modelId="{256E2D53-A158-4D05-B542-058C2F06835D}" type="presOf" srcId="{26FCDCA1-9ECF-47E0-8266-C5B5C3649A5C}" destId="{346D17BB-F375-48CB-8C8C-DBF7AE91A2E4}" srcOrd="0" destOrd="0" presId="urn:microsoft.com/office/officeart/2005/8/layout/chevron2"/>
    <dgm:cxn modelId="{6D618153-A07B-47A7-AD38-41D4D017B962}" srcId="{38DF6E48-C753-42A0-A284-8FF5563BAAF1}" destId="{9AFA39D8-2E8C-42A4-B782-2E23AF6F06A9}" srcOrd="4" destOrd="0" parTransId="{78BE3C71-5393-43C7-8405-116C2031714F}" sibTransId="{E6331A35-02FD-4637-8F92-6AE9F64DD724}"/>
    <dgm:cxn modelId="{4754D611-C864-42C4-9ABD-5EF12ABEC3E9}" type="presOf" srcId="{BAB5DCEB-0FB8-4650-9318-BACCB5AA435A}" destId="{D7820873-1674-41CB-932E-76D809274F0E}" srcOrd="0" destOrd="0" presId="urn:microsoft.com/office/officeart/2005/8/layout/chevron2"/>
    <dgm:cxn modelId="{7563C18F-4162-46DB-8016-987B89278853}" srcId="{A89A8482-0A5E-43D6-A916-933A4D68A06E}" destId="{482A9AB4-A8FC-477E-BB19-85B02A1099C4}" srcOrd="0" destOrd="0" parTransId="{888E1566-DAAD-49FB-84CE-2C94AC91BC20}" sibTransId="{1C45BC7A-56EE-490F-814F-2B51533C4871}"/>
    <dgm:cxn modelId="{FA3E60FB-1A06-4D5B-85D3-9BD9397E1D61}" srcId="{38DF6E48-C753-42A0-A284-8FF5563BAAF1}" destId="{B403A097-AE9E-4575-A865-F8DA4B1BEF9D}" srcOrd="1" destOrd="0" parTransId="{59163CDE-5FAF-4F3E-89A0-473DD2D114FB}" sibTransId="{CDAD86D1-8F7C-4281-A279-E83EC8035810}"/>
    <dgm:cxn modelId="{12B8F3EA-D3EA-4320-A589-C5B15AB7FB83}" srcId="{75E4FBCF-04F9-4A60-95F9-06A87D270103}" destId="{A690B374-2FC2-413B-948E-9DB4D4B33556}" srcOrd="0" destOrd="0" parTransId="{87541490-CD64-4947-AE62-A1CD63651365}" sibTransId="{416F236D-8870-40D7-9A38-41F2E395E9C6}"/>
    <dgm:cxn modelId="{4A18AC22-E568-490D-9776-A6381CBE3284}" type="presOf" srcId="{A690B374-2FC2-413B-948E-9DB4D4B33556}" destId="{5BA95871-26A9-4B06-9949-9B866380F944}" srcOrd="0" destOrd="0" presId="urn:microsoft.com/office/officeart/2005/8/layout/chevron2"/>
    <dgm:cxn modelId="{ABE27247-C6D4-428F-98C4-77E570D43B4E}" type="presOf" srcId="{AF4410B9-AE78-4E74-B895-218D5177F522}" destId="{FFCC2FB2-6A58-43DD-A38F-B373EF07DEC6}" srcOrd="0" destOrd="0" presId="urn:microsoft.com/office/officeart/2005/8/layout/chevron2"/>
    <dgm:cxn modelId="{49421689-CB82-4E79-8331-E8E68C1F0FC6}" srcId="{C8A61C36-42BD-4A6C-AEAC-02C217790863}" destId="{BB0F1072-D795-4CE6-A62D-0383CC749A23}" srcOrd="0" destOrd="0" parTransId="{B5111522-22B3-48F4-8315-10AEDDF8A224}" sibTransId="{9D344444-7A9A-4C65-B746-5D4F0043F660}"/>
    <dgm:cxn modelId="{087E9452-6325-44BC-B928-884CB1B136F7}" type="presOf" srcId="{BB0F1072-D795-4CE6-A62D-0383CC749A23}" destId="{B6BE1708-D39A-4948-84AB-52987A132E83}" srcOrd="0" destOrd="0" presId="urn:microsoft.com/office/officeart/2005/8/layout/chevron2"/>
    <dgm:cxn modelId="{CC36EAF2-7EA1-4B08-BA52-A284EE624E41}" type="presOf" srcId="{38DF6E48-C753-42A0-A284-8FF5563BAAF1}" destId="{F473B656-5315-40D7-8AC6-B87A1B466BD1}" srcOrd="0" destOrd="0" presId="urn:microsoft.com/office/officeart/2005/8/layout/chevron2"/>
    <dgm:cxn modelId="{0CB3339B-C874-4D49-924F-450C1F4A9972}" srcId="{E2AA9D50-D61F-44B7-B66C-CBFA88AD3E94}" destId="{BAB5DCEB-0FB8-4650-9318-BACCB5AA435A}" srcOrd="0" destOrd="0" parTransId="{FE3B9B47-D6FA-43F7-A099-B5CE62B72D05}" sibTransId="{F651E07C-BE0F-40C5-9291-04702FABCC55}"/>
    <dgm:cxn modelId="{969F0D87-A8F2-4AA4-805A-A909FDB1E56F}" srcId="{AF4410B9-AE78-4E74-B895-218D5177F522}" destId="{167A4A1F-D16A-428F-9405-98DC60BE2FAD}" srcOrd="0" destOrd="0" parTransId="{00B3BFFD-8F2E-449A-8F3B-54DF99C25B02}" sibTransId="{C2B1BD48-A3B7-462C-832A-5ED8C508DD87}"/>
    <dgm:cxn modelId="{EEC70AE9-5FCB-4989-A023-7B4E29C69895}" type="presOf" srcId="{75E4FBCF-04F9-4A60-95F9-06A87D270103}" destId="{6ABC5D3D-ED66-4A58-8F65-D948B197D794}" srcOrd="0" destOrd="0" presId="urn:microsoft.com/office/officeart/2005/8/layout/chevron2"/>
    <dgm:cxn modelId="{DCD5D787-C251-4E5F-92FF-510FB93BF18D}" srcId="{9AFA39D8-2E8C-42A4-B782-2E23AF6F06A9}" destId="{53166CB8-2FCE-4CB7-B743-4F3D5EB1D69F}" srcOrd="0" destOrd="0" parTransId="{A9EA8F68-A5C3-4F4C-80DD-585CA5CA04B6}" sibTransId="{D852AA06-4753-43C5-963B-6EC4317188D7}"/>
    <dgm:cxn modelId="{85650E92-9D24-44E5-9190-989F366E8B41}" type="presOf" srcId="{9AFA39D8-2E8C-42A4-B782-2E23AF6F06A9}" destId="{B4DC536F-72FB-4538-84AB-9A3F4E003088}" srcOrd="0" destOrd="0" presId="urn:microsoft.com/office/officeart/2005/8/layout/chevron2"/>
    <dgm:cxn modelId="{9E5BA376-E6AA-4020-8107-9C8D3AEA6AB4}" srcId="{6AB1EDD4-50E9-4BEF-9D6C-6786B5B3555E}" destId="{26FCDCA1-9ECF-47E0-8266-C5B5C3649A5C}" srcOrd="0" destOrd="0" parTransId="{9EEC65CC-381F-4044-B92C-1C8DFCDFB804}" sibTransId="{D2A50EDF-E632-4D0A-96BB-6946F80259AC}"/>
    <dgm:cxn modelId="{6E1A64D0-7B6D-4003-9358-60EFC84E2424}" type="presOf" srcId="{6AB1EDD4-50E9-4BEF-9D6C-6786B5B3555E}" destId="{8F1B7F07-4B49-4586-8ADF-2B2E9A931546}" srcOrd="0" destOrd="0" presId="urn:microsoft.com/office/officeart/2005/8/layout/chevron2"/>
    <dgm:cxn modelId="{516B6422-DEB2-4CBF-9AFB-B240AC9994FB}" type="presOf" srcId="{482A9AB4-A8FC-477E-BB19-85B02A1099C4}" destId="{356033B0-1EDB-4772-926B-884514B73ABB}" srcOrd="0" destOrd="0" presId="urn:microsoft.com/office/officeart/2005/8/layout/chevron2"/>
    <dgm:cxn modelId="{A633E32F-934D-4DE0-8B06-22FE372AA47B}" type="presOf" srcId="{53166CB8-2FCE-4CB7-B743-4F3D5EB1D69F}" destId="{CF5323DE-A89E-4A33-A94A-450DCA21E04D}" srcOrd="0" destOrd="0" presId="urn:microsoft.com/office/officeart/2005/8/layout/chevron2"/>
    <dgm:cxn modelId="{89CAC009-61CA-46B6-B498-1F3D79732F2F}" type="presParOf" srcId="{F473B656-5315-40D7-8AC6-B87A1B466BD1}" destId="{5E8C9AB3-11E3-4965-88EE-BCD1614466E5}" srcOrd="0" destOrd="0" presId="urn:microsoft.com/office/officeart/2005/8/layout/chevron2"/>
    <dgm:cxn modelId="{98318949-EC92-4C71-91A9-9C3FEAAAFA25}" type="presParOf" srcId="{5E8C9AB3-11E3-4965-88EE-BCD1614466E5}" destId="{8F1B7F07-4B49-4586-8ADF-2B2E9A931546}" srcOrd="0" destOrd="0" presId="urn:microsoft.com/office/officeart/2005/8/layout/chevron2"/>
    <dgm:cxn modelId="{AE3C9A76-D73D-49DD-9006-43A4FEB2371A}" type="presParOf" srcId="{5E8C9AB3-11E3-4965-88EE-BCD1614466E5}" destId="{346D17BB-F375-48CB-8C8C-DBF7AE91A2E4}" srcOrd="1" destOrd="0" presId="urn:microsoft.com/office/officeart/2005/8/layout/chevron2"/>
    <dgm:cxn modelId="{C2C58A26-6349-4468-A905-7D1696A1F4B3}" type="presParOf" srcId="{F473B656-5315-40D7-8AC6-B87A1B466BD1}" destId="{9F80DF8E-5B9A-4830-875E-63165EBAF3D3}" srcOrd="1" destOrd="0" presId="urn:microsoft.com/office/officeart/2005/8/layout/chevron2"/>
    <dgm:cxn modelId="{4C1B48C4-EC2D-41FD-B6F5-DE36ACDDFE44}" type="presParOf" srcId="{F473B656-5315-40D7-8AC6-B87A1B466BD1}" destId="{244A986B-11E0-4BDB-9482-297370868E20}" srcOrd="2" destOrd="0" presId="urn:microsoft.com/office/officeart/2005/8/layout/chevron2"/>
    <dgm:cxn modelId="{8FDAEB05-2A39-4373-AD70-C690A1F63BDB}" type="presParOf" srcId="{244A986B-11E0-4BDB-9482-297370868E20}" destId="{6F66F8EE-C277-4C2F-B66A-88CDE306CD1C}" srcOrd="0" destOrd="0" presId="urn:microsoft.com/office/officeart/2005/8/layout/chevron2"/>
    <dgm:cxn modelId="{A9DB6FE8-0C3B-425A-9B8D-4EC03FC1799C}" type="presParOf" srcId="{244A986B-11E0-4BDB-9482-297370868E20}" destId="{465C71CA-1E20-43E4-878A-CE869ADF44CA}" srcOrd="1" destOrd="0" presId="urn:microsoft.com/office/officeart/2005/8/layout/chevron2"/>
    <dgm:cxn modelId="{8D298CBF-8733-48E3-8364-0E53C33AA7BD}" type="presParOf" srcId="{F473B656-5315-40D7-8AC6-B87A1B466BD1}" destId="{292A0866-F676-43EA-9E4B-F5AA8B06A81B}" srcOrd="3" destOrd="0" presId="urn:microsoft.com/office/officeart/2005/8/layout/chevron2"/>
    <dgm:cxn modelId="{6DC7EBCF-CD35-44C2-8F11-931DA10605CE}" type="presParOf" srcId="{F473B656-5315-40D7-8AC6-B87A1B466BD1}" destId="{87E583DE-6373-4788-A06C-CCC59666E53E}" srcOrd="4" destOrd="0" presId="urn:microsoft.com/office/officeart/2005/8/layout/chevron2"/>
    <dgm:cxn modelId="{3D319CB3-285F-4B1C-B2FF-A6AF9F1AAEF6}" type="presParOf" srcId="{87E583DE-6373-4788-A06C-CCC59666E53E}" destId="{DD042B11-CD24-42BF-B958-6C607C1C6261}" srcOrd="0" destOrd="0" presId="urn:microsoft.com/office/officeart/2005/8/layout/chevron2"/>
    <dgm:cxn modelId="{B5B46EF3-3174-40BD-9791-A38724308E65}" type="presParOf" srcId="{87E583DE-6373-4788-A06C-CCC59666E53E}" destId="{356033B0-1EDB-4772-926B-884514B73ABB}" srcOrd="1" destOrd="0" presId="urn:microsoft.com/office/officeart/2005/8/layout/chevron2"/>
    <dgm:cxn modelId="{BA0A6405-0264-4D39-9125-0B851AB8B3A5}" type="presParOf" srcId="{F473B656-5315-40D7-8AC6-B87A1B466BD1}" destId="{5A9ECEEB-3A51-4B91-8B3F-2853FE658CD6}" srcOrd="5" destOrd="0" presId="urn:microsoft.com/office/officeart/2005/8/layout/chevron2"/>
    <dgm:cxn modelId="{4C0DD07C-8EE3-4A1C-B73A-60A302AB6EE3}" type="presParOf" srcId="{F473B656-5315-40D7-8AC6-B87A1B466BD1}" destId="{260C9133-AE01-4DF6-99D7-AEC7287316E2}" srcOrd="6" destOrd="0" presId="urn:microsoft.com/office/officeart/2005/8/layout/chevron2"/>
    <dgm:cxn modelId="{5FBEDB4C-4FC2-45B4-BBEA-04E86ED4F8C0}" type="presParOf" srcId="{260C9133-AE01-4DF6-99D7-AEC7287316E2}" destId="{6ABC5D3D-ED66-4A58-8F65-D948B197D794}" srcOrd="0" destOrd="0" presId="urn:microsoft.com/office/officeart/2005/8/layout/chevron2"/>
    <dgm:cxn modelId="{12CE7709-FDA8-4B58-BF57-558CEFC1A641}" type="presParOf" srcId="{260C9133-AE01-4DF6-99D7-AEC7287316E2}" destId="{5BA95871-26A9-4B06-9949-9B866380F944}" srcOrd="1" destOrd="0" presId="urn:microsoft.com/office/officeart/2005/8/layout/chevron2"/>
    <dgm:cxn modelId="{CD334739-376E-43FF-BD67-50FEEE225610}" type="presParOf" srcId="{F473B656-5315-40D7-8AC6-B87A1B466BD1}" destId="{6AFE9660-FF03-4331-952F-F1B3C4B5ADF5}" srcOrd="7" destOrd="0" presId="urn:microsoft.com/office/officeart/2005/8/layout/chevron2"/>
    <dgm:cxn modelId="{DAC21E22-6982-4394-BEEB-14FF36618A9A}" type="presParOf" srcId="{F473B656-5315-40D7-8AC6-B87A1B466BD1}" destId="{9CC43789-5A5C-42B9-BC0F-2AFF0FADB0E6}" srcOrd="8" destOrd="0" presId="urn:microsoft.com/office/officeart/2005/8/layout/chevron2"/>
    <dgm:cxn modelId="{CFF04724-443E-4559-AD0F-36CD77907402}" type="presParOf" srcId="{9CC43789-5A5C-42B9-BC0F-2AFF0FADB0E6}" destId="{B4DC536F-72FB-4538-84AB-9A3F4E003088}" srcOrd="0" destOrd="0" presId="urn:microsoft.com/office/officeart/2005/8/layout/chevron2"/>
    <dgm:cxn modelId="{EBFA8D5D-FC9F-4885-9FDD-1D1A94A66C03}" type="presParOf" srcId="{9CC43789-5A5C-42B9-BC0F-2AFF0FADB0E6}" destId="{CF5323DE-A89E-4A33-A94A-450DCA21E04D}" srcOrd="1" destOrd="0" presId="urn:microsoft.com/office/officeart/2005/8/layout/chevron2"/>
    <dgm:cxn modelId="{143238F8-8B95-4CE9-A990-05FD8BBE39E5}" type="presParOf" srcId="{F473B656-5315-40D7-8AC6-B87A1B466BD1}" destId="{2073DBA4-5900-456A-A82D-F41375CCDE63}" srcOrd="9" destOrd="0" presId="urn:microsoft.com/office/officeart/2005/8/layout/chevron2"/>
    <dgm:cxn modelId="{3737252C-D426-475E-A032-EBD7F17E6AAD}" type="presParOf" srcId="{F473B656-5315-40D7-8AC6-B87A1B466BD1}" destId="{4553D123-7AF1-4713-BA01-20E31E42828B}" srcOrd="10" destOrd="0" presId="urn:microsoft.com/office/officeart/2005/8/layout/chevron2"/>
    <dgm:cxn modelId="{C2102BCD-6890-48C3-847F-C74E531D82AC}" type="presParOf" srcId="{4553D123-7AF1-4713-BA01-20E31E42828B}" destId="{00ECDAB7-697B-417F-B832-A4D0F7FC75D1}" srcOrd="0" destOrd="0" presId="urn:microsoft.com/office/officeart/2005/8/layout/chevron2"/>
    <dgm:cxn modelId="{EF0C2942-6761-41E7-B290-9D2F24C48E8B}" type="presParOf" srcId="{4553D123-7AF1-4713-BA01-20E31E42828B}" destId="{D7820873-1674-41CB-932E-76D809274F0E}" srcOrd="1" destOrd="0" presId="urn:microsoft.com/office/officeart/2005/8/layout/chevron2"/>
    <dgm:cxn modelId="{590D9398-5F1A-4A06-95FD-9606524131CC}" type="presParOf" srcId="{F473B656-5315-40D7-8AC6-B87A1B466BD1}" destId="{9A00851D-3450-4797-8299-4B001E45BDD0}" srcOrd="11" destOrd="0" presId="urn:microsoft.com/office/officeart/2005/8/layout/chevron2"/>
    <dgm:cxn modelId="{CB81520F-5568-48A3-B978-55E5DC42B0B3}" type="presParOf" srcId="{F473B656-5315-40D7-8AC6-B87A1B466BD1}" destId="{437B2894-E7C1-451E-B71D-0725AD0D4BDF}" srcOrd="12" destOrd="0" presId="urn:microsoft.com/office/officeart/2005/8/layout/chevron2"/>
    <dgm:cxn modelId="{3019E259-9999-4BA0-A5ED-AC45E4A5E7EC}" type="presParOf" srcId="{437B2894-E7C1-451E-B71D-0725AD0D4BDF}" destId="{48D9BAAB-EC6D-4549-88B3-FA8160C13E4A}" srcOrd="0" destOrd="0" presId="urn:microsoft.com/office/officeart/2005/8/layout/chevron2"/>
    <dgm:cxn modelId="{6291D1E4-8D2D-4BD6-B627-6D5D6E69A2B9}" type="presParOf" srcId="{437B2894-E7C1-451E-B71D-0725AD0D4BDF}" destId="{B6BE1708-D39A-4948-84AB-52987A132E83}" srcOrd="1" destOrd="0" presId="urn:microsoft.com/office/officeart/2005/8/layout/chevron2"/>
    <dgm:cxn modelId="{BEA2C69C-23C8-4246-B598-DF3C51C5AD1A}" type="presParOf" srcId="{F473B656-5315-40D7-8AC6-B87A1B466BD1}" destId="{D4542C05-9AF0-4646-BDAF-5190B53756AE}" srcOrd="13" destOrd="0" presId="urn:microsoft.com/office/officeart/2005/8/layout/chevron2"/>
    <dgm:cxn modelId="{07001E4E-BBA2-4C03-966D-AA5A257C854D}" type="presParOf" srcId="{F473B656-5315-40D7-8AC6-B87A1B466BD1}" destId="{E8717518-65D4-4373-B22C-2D731748A6A6}" srcOrd="14" destOrd="0" presId="urn:microsoft.com/office/officeart/2005/8/layout/chevron2"/>
    <dgm:cxn modelId="{24579B64-DB28-49C7-ADC5-CFEE59510BA3}" type="presParOf" srcId="{E8717518-65D4-4373-B22C-2D731748A6A6}" destId="{FFCC2FB2-6A58-43DD-A38F-B373EF07DEC6}" srcOrd="0" destOrd="0" presId="urn:microsoft.com/office/officeart/2005/8/layout/chevron2"/>
    <dgm:cxn modelId="{C0BE9BE9-6AB4-40E2-9624-8758C2A98AC9}" type="presParOf" srcId="{E8717518-65D4-4373-B22C-2D731748A6A6}" destId="{1139F369-80CF-4286-9DDF-3E21FDC59B7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Выводы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pPr>
            <a:lnSpc>
              <a:spcPct val="100000"/>
            </a:lnSpc>
          </a:pPr>
          <a:endParaRPr lang="ru-RU" u="sng" dirty="0">
            <a:solidFill>
              <a:srgbClr val="FF0000"/>
            </a:solidFill>
          </a:endParaRPr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0DF6FDBC-EE08-40E1-B82A-CEF4FCCDA0D6}">
      <dgm:prSet/>
      <dgm:spPr/>
      <dgm:t>
        <a:bodyPr/>
        <a:lstStyle/>
        <a:p>
          <a:r>
            <a:rPr lang="ru-RU" dirty="0" smtClean="0"/>
            <a:t>В исследовательской работе приводятся также практические рекомендации, </a:t>
          </a:r>
          <a:r>
            <a:rPr lang="ru-RU" dirty="0" err="1" smtClean="0"/>
            <a:t>формулирующиеся</a:t>
          </a:r>
          <a:r>
            <a:rPr lang="ru-RU" dirty="0" smtClean="0"/>
            <a:t> исходя из данных эксперимента. </a:t>
          </a:r>
        </a:p>
      </dgm:t>
    </dgm:pt>
    <dgm:pt modelId="{16BB98B5-4E12-4D8E-A2E4-A316D3956F94}" type="parTrans" cxnId="{4DA895A5-8910-44B1-80DE-FB5EC2B5B3BC}">
      <dgm:prSet/>
      <dgm:spPr/>
      <dgm:t>
        <a:bodyPr/>
        <a:lstStyle/>
        <a:p>
          <a:endParaRPr lang="ru-RU"/>
        </a:p>
      </dgm:t>
    </dgm:pt>
    <dgm:pt modelId="{3EC54079-25D0-464F-A544-0023A570706E}" type="sibTrans" cxnId="{4DA895A5-8910-44B1-80DE-FB5EC2B5B3BC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 Количество выводов в исследовательской работе должно соответствовать количеству поставленных задач (и в идеале - представлять собой решение этих задач). Однако, на практике такое встречается редко. Одной задаче может соответствовать два вывода, реже - выводы мало соответствуют </a:t>
          </a:r>
          <a:r>
            <a:rPr lang="ru-RU" dirty="0" err="1" smtClean="0"/>
            <a:t>по-ставленным</a:t>
          </a:r>
          <a:r>
            <a:rPr lang="ru-RU" dirty="0" smtClean="0"/>
            <a:t> задачам. </a:t>
          </a:r>
          <a:endParaRPr lang="ru-RU" dirty="0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A68AAFE8-BDA7-4E55-9695-F0D1EEFB761B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Несоответствия выводов поставленным задачам следует избегать. </a:t>
          </a:r>
          <a:endParaRPr lang="ru-RU" dirty="0"/>
        </a:p>
      </dgm:t>
    </dgm:pt>
    <dgm:pt modelId="{777B1A26-3E36-412D-999E-28F5560BF301}" type="parTrans" cxnId="{B47D4BCF-EB84-4F1A-A55C-B9885B88B946}">
      <dgm:prSet/>
      <dgm:spPr/>
      <dgm:t>
        <a:bodyPr/>
        <a:lstStyle/>
        <a:p>
          <a:endParaRPr lang="ru-RU"/>
        </a:p>
      </dgm:t>
    </dgm:pt>
    <dgm:pt modelId="{0F15BB84-C7D7-4133-BD01-058FB2E788C7}" type="sibTrans" cxnId="{B47D4BCF-EB84-4F1A-A55C-B9885B88B946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13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46938253-0048-4AD9-B7BF-9D6DC754EA85}" type="pres">
      <dgm:prSet presAssocID="{029FA455-7E8A-44D7-909B-8A5F93EF6F75}" presName="composite" presStyleCnt="0"/>
      <dgm:spPr/>
    </dgm:pt>
    <dgm:pt modelId="{F976103E-304A-42CC-B963-9655675D361C}" type="pres">
      <dgm:prSet presAssocID="{029FA455-7E8A-44D7-909B-8A5F93EF6F7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5E1D-DC2E-46C4-B14E-8F37A9648395}" type="pres">
      <dgm:prSet presAssocID="{029FA455-7E8A-44D7-909B-8A5F93EF6F75}" presName="descendantText" presStyleLbl="alignAcc1" presStyleIdx="1" presStyleCnt="2" custScaleY="81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A05AC0-BB1B-4CFC-AEED-4A64D346D2A2}" type="presOf" srcId="{18A06F8B-B191-4813-A146-63FDAFEA412C}" destId="{8315AD66-4020-441C-9D0A-DCC259CCB267}" srcOrd="0" destOrd="0" presId="urn:microsoft.com/office/officeart/2005/8/layout/chevron2"/>
    <dgm:cxn modelId="{B47D4BCF-EB84-4F1A-A55C-B9885B88B946}" srcId="{18A06F8B-B191-4813-A146-63FDAFEA412C}" destId="{A68AAFE8-BDA7-4E55-9695-F0D1EEFB761B}" srcOrd="1" destOrd="0" parTransId="{777B1A26-3E36-412D-999E-28F5560BF301}" sibTransId="{0F15BB84-C7D7-4133-BD01-058FB2E788C7}"/>
    <dgm:cxn modelId="{64F629BA-D8C1-4848-BFBA-FAB1DC6A502B}" type="presOf" srcId="{D517A685-8938-42B6-BC5B-27AD9DB2DB52}" destId="{38A697F5-E2F9-4F4C-B156-07025A0DA0ED}" srcOrd="0" destOrd="0" presId="urn:microsoft.com/office/officeart/2005/8/layout/chevron2"/>
    <dgm:cxn modelId="{39701654-D5D2-4FA0-BD16-7B47D7FDC90F}" type="presOf" srcId="{A0A8A359-67D9-4011-A481-30F7082825E1}" destId="{208A8CA3-D2F8-49BC-A187-C3DD05F5255C}" srcOrd="0" destOrd="0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88B95229-E416-4A21-A3CC-303AB20FE56E}" srcId="{D517A685-8938-42B6-BC5B-27AD9DB2DB52}" destId="{029FA455-7E8A-44D7-909B-8A5F93EF6F75}" srcOrd="1" destOrd="0" parTransId="{E5B52121-389D-44B4-8EB8-AE1731D07534}" sibTransId="{12F74CF0-5554-4D84-8A3B-CA44FAA0984A}"/>
    <dgm:cxn modelId="{C31E54D1-6014-4D38-AE7C-CC6957EF4A2D}" type="presOf" srcId="{029FA455-7E8A-44D7-909B-8A5F93EF6F75}" destId="{F976103E-304A-42CC-B963-9655675D361C}" srcOrd="0" destOrd="0" presId="urn:microsoft.com/office/officeart/2005/8/layout/chevron2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5A522770-0549-4CCE-A11D-083891735395}" type="presOf" srcId="{A68AAFE8-BDA7-4E55-9695-F0D1EEFB761B}" destId="{208A8CA3-D2F8-49BC-A187-C3DD05F5255C}" srcOrd="0" destOrd="1" presId="urn:microsoft.com/office/officeart/2005/8/layout/chevron2"/>
    <dgm:cxn modelId="{4DA895A5-8910-44B1-80DE-FB5EC2B5B3BC}" srcId="{029FA455-7E8A-44D7-909B-8A5F93EF6F75}" destId="{0DF6FDBC-EE08-40E1-B82A-CEF4FCCDA0D6}" srcOrd="0" destOrd="0" parTransId="{16BB98B5-4E12-4D8E-A2E4-A316D3956F94}" sibTransId="{3EC54079-25D0-464F-A544-0023A570706E}"/>
    <dgm:cxn modelId="{5AC2B598-BA0F-499D-AC97-FF075202486F}" type="presOf" srcId="{0DF6FDBC-EE08-40E1-B82A-CEF4FCCDA0D6}" destId="{96905E1D-DC2E-46C4-B14E-8F37A9648395}" srcOrd="0" destOrd="0" presId="urn:microsoft.com/office/officeart/2005/8/layout/chevron2"/>
    <dgm:cxn modelId="{597E80AD-70CB-4D88-9233-365724A8F0A2}" type="presParOf" srcId="{38A697F5-E2F9-4F4C-B156-07025A0DA0ED}" destId="{991B08DB-798C-4480-BAB6-6A57AC74EDA2}" srcOrd="0" destOrd="0" presId="urn:microsoft.com/office/officeart/2005/8/layout/chevron2"/>
    <dgm:cxn modelId="{CF1201E4-EA29-4BF6-B5A8-22194990C98B}" type="presParOf" srcId="{991B08DB-798C-4480-BAB6-6A57AC74EDA2}" destId="{8315AD66-4020-441C-9D0A-DCC259CCB267}" srcOrd="0" destOrd="0" presId="urn:microsoft.com/office/officeart/2005/8/layout/chevron2"/>
    <dgm:cxn modelId="{82ED0600-A979-4FCA-8A8B-F3B520F748CB}" type="presParOf" srcId="{991B08DB-798C-4480-BAB6-6A57AC74EDA2}" destId="{208A8CA3-D2F8-49BC-A187-C3DD05F5255C}" srcOrd="1" destOrd="0" presId="urn:microsoft.com/office/officeart/2005/8/layout/chevron2"/>
    <dgm:cxn modelId="{65C8F465-6650-45E0-AFDB-20AF143BC480}" type="presParOf" srcId="{38A697F5-E2F9-4F4C-B156-07025A0DA0ED}" destId="{EE854D50-C15F-462A-87EF-E09B2FDD0491}" srcOrd="1" destOrd="0" presId="urn:microsoft.com/office/officeart/2005/8/layout/chevron2"/>
    <dgm:cxn modelId="{66F86233-85A2-4C9D-85D2-2FFFC2091D35}" type="presParOf" srcId="{38A697F5-E2F9-4F4C-B156-07025A0DA0ED}" destId="{46938253-0048-4AD9-B7BF-9D6DC754EA85}" srcOrd="2" destOrd="0" presId="urn:microsoft.com/office/officeart/2005/8/layout/chevron2"/>
    <dgm:cxn modelId="{46DF641E-AD81-4FED-8378-9EAD03254268}" type="presParOf" srcId="{46938253-0048-4AD9-B7BF-9D6DC754EA85}" destId="{F976103E-304A-42CC-B963-9655675D361C}" srcOrd="0" destOrd="0" presId="urn:microsoft.com/office/officeart/2005/8/layout/chevron2"/>
    <dgm:cxn modelId="{7226AE53-89C2-4A76-8EBC-6F9639B60972}" type="presParOf" srcId="{46938253-0048-4AD9-B7BF-9D6DC754EA85}" destId="{96905E1D-DC2E-46C4-B14E-8F37A964839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Список литературы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u="none" dirty="0" smtClean="0">
              <a:solidFill>
                <a:schemeClr val="bg1"/>
              </a:solidFill>
            </a:rPr>
            <a:t>Приложения</a:t>
          </a:r>
          <a:endParaRPr lang="ru-RU" u="none" dirty="0">
            <a:solidFill>
              <a:schemeClr val="bg1"/>
            </a:solidFill>
          </a:endParaRPr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0DF6FDBC-EE08-40E1-B82A-CEF4FCCDA0D6}">
      <dgm:prSet/>
      <dgm:spPr/>
      <dgm:t>
        <a:bodyPr/>
        <a:lstStyle/>
        <a:p>
          <a:r>
            <a:rPr lang="ru-RU" dirty="0" smtClean="0"/>
            <a:t>включают не вошедшие в основной текст таблицы, приводятся образцы анкет, тестов (если они разработаны самостоятельно) и т.д. </a:t>
          </a:r>
        </a:p>
      </dgm:t>
    </dgm:pt>
    <dgm:pt modelId="{16BB98B5-4E12-4D8E-A2E4-A316D3956F94}" type="parTrans" cxnId="{4DA895A5-8910-44B1-80DE-FB5EC2B5B3BC}">
      <dgm:prSet/>
      <dgm:spPr/>
      <dgm:t>
        <a:bodyPr/>
        <a:lstStyle/>
        <a:p>
          <a:endParaRPr lang="ru-RU"/>
        </a:p>
      </dgm:t>
    </dgm:pt>
    <dgm:pt modelId="{3EC54079-25D0-464F-A544-0023A570706E}" type="sibTrans" cxnId="{4DA895A5-8910-44B1-80DE-FB5EC2B5B3BC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(обычно, не менее 10 источников) оформляется по текущему ГОСТу. </a:t>
          </a:r>
          <a:endParaRPr lang="ru-RU" dirty="0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AF7D14FB-9ECD-4523-B571-9989E4A480F4}">
      <dgm:prSet/>
      <dgm:spPr/>
      <dgm:t>
        <a:bodyPr/>
        <a:lstStyle/>
        <a:p>
          <a:r>
            <a:rPr lang="ru-RU" dirty="0" smtClean="0"/>
            <a:t>Если приложение состоит из нескольких листов, то первый подписывается сверху: Приложение 1, а каждый последующий: Приложение 1 (продолжение) (без кавычек).</a:t>
          </a:r>
        </a:p>
      </dgm:t>
    </dgm:pt>
    <dgm:pt modelId="{21AD67E9-CB51-42B9-B854-4CF370111D03}" type="parTrans" cxnId="{1F645F7F-ABB4-4972-B18B-39F2DFEDDAC2}">
      <dgm:prSet/>
      <dgm:spPr/>
      <dgm:t>
        <a:bodyPr/>
        <a:lstStyle/>
        <a:p>
          <a:endParaRPr lang="ru-RU"/>
        </a:p>
      </dgm:t>
    </dgm:pt>
    <dgm:pt modelId="{C8B89EEF-9078-4B38-B1F7-5A9027D55203}" type="sibTrans" cxnId="{1F645F7F-ABB4-4972-B18B-39F2DFEDDAC2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13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46938253-0048-4AD9-B7BF-9D6DC754EA85}" type="pres">
      <dgm:prSet presAssocID="{029FA455-7E8A-44D7-909B-8A5F93EF6F75}" presName="composite" presStyleCnt="0"/>
      <dgm:spPr/>
    </dgm:pt>
    <dgm:pt modelId="{F976103E-304A-42CC-B963-9655675D361C}" type="pres">
      <dgm:prSet presAssocID="{029FA455-7E8A-44D7-909B-8A5F93EF6F7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5E1D-DC2E-46C4-B14E-8F37A9648395}" type="pres">
      <dgm:prSet presAssocID="{029FA455-7E8A-44D7-909B-8A5F93EF6F75}" presName="descendantText" presStyleLbl="alignAcc1" presStyleIdx="1" presStyleCnt="2" custScaleY="136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A62B2D-FC32-4036-B94B-E7E82790E471}" type="presOf" srcId="{D517A685-8938-42B6-BC5B-27AD9DB2DB52}" destId="{38A697F5-E2F9-4F4C-B156-07025A0DA0ED}" srcOrd="0" destOrd="0" presId="urn:microsoft.com/office/officeart/2005/8/layout/chevron2"/>
    <dgm:cxn modelId="{CAF8C8FC-5760-4BF9-B5D1-E27F8C6FFAA9}" type="presOf" srcId="{AF7D14FB-9ECD-4523-B571-9989E4A480F4}" destId="{96905E1D-DC2E-46C4-B14E-8F37A9648395}" srcOrd="0" destOrd="1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1F645F7F-ABB4-4972-B18B-39F2DFEDDAC2}" srcId="{029FA455-7E8A-44D7-909B-8A5F93EF6F75}" destId="{AF7D14FB-9ECD-4523-B571-9989E4A480F4}" srcOrd="1" destOrd="0" parTransId="{21AD67E9-CB51-42B9-B854-4CF370111D03}" sibTransId="{C8B89EEF-9078-4B38-B1F7-5A9027D55203}"/>
    <dgm:cxn modelId="{88B95229-E416-4A21-A3CC-303AB20FE56E}" srcId="{D517A685-8938-42B6-BC5B-27AD9DB2DB52}" destId="{029FA455-7E8A-44D7-909B-8A5F93EF6F75}" srcOrd="1" destOrd="0" parTransId="{E5B52121-389D-44B4-8EB8-AE1731D07534}" sibTransId="{12F74CF0-5554-4D84-8A3B-CA44FAA0984A}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FFDF4434-0F28-41FB-8DFE-F9E612491801}" type="presOf" srcId="{0DF6FDBC-EE08-40E1-B82A-CEF4FCCDA0D6}" destId="{96905E1D-DC2E-46C4-B14E-8F37A9648395}" srcOrd="0" destOrd="0" presId="urn:microsoft.com/office/officeart/2005/8/layout/chevron2"/>
    <dgm:cxn modelId="{4DA895A5-8910-44B1-80DE-FB5EC2B5B3BC}" srcId="{029FA455-7E8A-44D7-909B-8A5F93EF6F75}" destId="{0DF6FDBC-EE08-40E1-B82A-CEF4FCCDA0D6}" srcOrd="0" destOrd="0" parTransId="{16BB98B5-4E12-4D8E-A2E4-A316D3956F94}" sibTransId="{3EC54079-25D0-464F-A544-0023A570706E}"/>
    <dgm:cxn modelId="{92E6FCF2-9151-449A-A442-DF4D99479CE3}" type="presOf" srcId="{029FA455-7E8A-44D7-909B-8A5F93EF6F75}" destId="{F976103E-304A-42CC-B963-9655675D361C}" srcOrd="0" destOrd="0" presId="urn:microsoft.com/office/officeart/2005/8/layout/chevron2"/>
    <dgm:cxn modelId="{66A1BAFB-94C6-420E-864F-388737A61235}" type="presOf" srcId="{A0A8A359-67D9-4011-A481-30F7082825E1}" destId="{208A8CA3-D2F8-49BC-A187-C3DD05F5255C}" srcOrd="0" destOrd="0" presId="urn:microsoft.com/office/officeart/2005/8/layout/chevron2"/>
    <dgm:cxn modelId="{548CB475-02A9-462C-8268-009311D44FAD}" type="presOf" srcId="{18A06F8B-B191-4813-A146-63FDAFEA412C}" destId="{8315AD66-4020-441C-9D0A-DCC259CCB267}" srcOrd="0" destOrd="0" presId="urn:microsoft.com/office/officeart/2005/8/layout/chevron2"/>
    <dgm:cxn modelId="{15FF3112-DA1A-428F-8728-C0B678930C0D}" type="presParOf" srcId="{38A697F5-E2F9-4F4C-B156-07025A0DA0ED}" destId="{991B08DB-798C-4480-BAB6-6A57AC74EDA2}" srcOrd="0" destOrd="0" presId="urn:microsoft.com/office/officeart/2005/8/layout/chevron2"/>
    <dgm:cxn modelId="{23A54E09-ED1E-430B-8681-3617332CEA33}" type="presParOf" srcId="{991B08DB-798C-4480-BAB6-6A57AC74EDA2}" destId="{8315AD66-4020-441C-9D0A-DCC259CCB267}" srcOrd="0" destOrd="0" presId="urn:microsoft.com/office/officeart/2005/8/layout/chevron2"/>
    <dgm:cxn modelId="{2E845320-6879-42F2-8628-FA579EF3EA2E}" type="presParOf" srcId="{991B08DB-798C-4480-BAB6-6A57AC74EDA2}" destId="{208A8CA3-D2F8-49BC-A187-C3DD05F5255C}" srcOrd="1" destOrd="0" presId="urn:microsoft.com/office/officeart/2005/8/layout/chevron2"/>
    <dgm:cxn modelId="{1DC6CA5D-E749-4DF4-88F0-CDF6A6FCD3E3}" type="presParOf" srcId="{38A697F5-E2F9-4F4C-B156-07025A0DA0ED}" destId="{EE854D50-C15F-462A-87EF-E09B2FDD0491}" srcOrd="1" destOrd="0" presId="urn:microsoft.com/office/officeart/2005/8/layout/chevron2"/>
    <dgm:cxn modelId="{BE7BF228-F7F1-46E3-86C2-71D679B63D44}" type="presParOf" srcId="{38A697F5-E2F9-4F4C-B156-07025A0DA0ED}" destId="{46938253-0048-4AD9-B7BF-9D6DC754EA85}" srcOrd="2" destOrd="0" presId="urn:microsoft.com/office/officeart/2005/8/layout/chevron2"/>
    <dgm:cxn modelId="{6D3A3CF2-54E2-4B13-A94E-C8526CB89DD0}" type="presParOf" srcId="{46938253-0048-4AD9-B7BF-9D6DC754EA85}" destId="{F976103E-304A-42CC-B963-9655675D361C}" srcOrd="0" destOrd="0" presId="urn:microsoft.com/office/officeart/2005/8/layout/chevron2"/>
    <dgm:cxn modelId="{B1FFFFFF-5B7B-4EF5-9281-0F3A768FF506}" type="presParOf" srcId="{46938253-0048-4AD9-B7BF-9D6DC754EA85}" destId="{96905E1D-DC2E-46C4-B14E-8F37A964839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!!!!!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Довольно сложным моментом является </a:t>
          </a:r>
          <a:r>
            <a:rPr lang="ru-RU" u="sng" dirty="0" smtClean="0">
              <a:solidFill>
                <a:srgbClr val="FF0000"/>
              </a:solidFill>
            </a:rPr>
            <a:t>правильное оформление исследовательской работы. </a:t>
          </a:r>
          <a:r>
            <a:rPr lang="ru-RU" dirty="0" smtClean="0"/>
            <a:t>Нужно очень строго выдержать все требования (такой-то отступ от начала главы до текста, такой-то - от начала параграфа до текста и т.д.).</a:t>
          </a:r>
          <a:endParaRPr lang="ru-RU" dirty="0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1" custScaleY="113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CCD0A5FE-C1AC-49BB-B21A-E3D71514A47E}" type="presOf" srcId="{18A06F8B-B191-4813-A146-63FDAFEA412C}" destId="{8315AD66-4020-441C-9D0A-DCC259CCB267}" srcOrd="0" destOrd="0" presId="urn:microsoft.com/office/officeart/2005/8/layout/chevron2"/>
    <dgm:cxn modelId="{457D1B80-11AA-4E6E-93B2-E7323F976251}" type="presOf" srcId="{D517A685-8938-42B6-BC5B-27AD9DB2DB52}" destId="{38A697F5-E2F9-4F4C-B156-07025A0DA0ED}" srcOrd="0" destOrd="0" presId="urn:microsoft.com/office/officeart/2005/8/layout/chevron2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9AC6043F-467E-440D-A604-13FEEAC771F0}" type="presOf" srcId="{A0A8A359-67D9-4011-A481-30F7082825E1}" destId="{208A8CA3-D2F8-49BC-A187-C3DD05F5255C}" srcOrd="0" destOrd="0" presId="urn:microsoft.com/office/officeart/2005/8/layout/chevron2"/>
    <dgm:cxn modelId="{36672636-D555-47C9-9F26-352B00F8EB93}" type="presParOf" srcId="{38A697F5-E2F9-4F4C-B156-07025A0DA0ED}" destId="{991B08DB-798C-4480-BAB6-6A57AC74EDA2}" srcOrd="0" destOrd="0" presId="urn:microsoft.com/office/officeart/2005/8/layout/chevron2"/>
    <dgm:cxn modelId="{E710DC4B-02AE-4994-9748-7AC43D20FE6E}" type="presParOf" srcId="{991B08DB-798C-4480-BAB6-6A57AC74EDA2}" destId="{8315AD66-4020-441C-9D0A-DCC259CCB267}" srcOrd="0" destOrd="0" presId="urn:microsoft.com/office/officeart/2005/8/layout/chevron2"/>
    <dgm:cxn modelId="{1EC3FD68-484E-4F92-A581-52EA78352E11}" type="presParOf" srcId="{991B08DB-798C-4480-BAB6-6A57AC74EDA2}" destId="{208A8CA3-D2F8-49BC-A187-C3DD05F5255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2DBF5-D9AB-414F-94D2-4563F18251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55DDA8-C1DE-476A-813D-AA4DAEE9761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Во введении (3-6 страниц) автор может обосновать выбор темы исследования, отразить ее актуальность, показать научную новизну, теоретическую и практическую значимость работы</a:t>
          </a:r>
        </a:p>
      </dgm:t>
    </dgm:pt>
    <dgm:pt modelId="{CDCA0964-7C8F-477C-90D0-C70180C58B96}" type="parTrans" cxnId="{78E5DE68-3077-4A14-BE31-3B568741FCE4}">
      <dgm:prSet/>
      <dgm:spPr/>
      <dgm:t>
        <a:bodyPr/>
        <a:lstStyle/>
        <a:p>
          <a:endParaRPr lang="ru-RU"/>
        </a:p>
      </dgm:t>
    </dgm:pt>
    <dgm:pt modelId="{A160AC28-1187-486C-B8BB-AD043735085D}" type="sibTrans" cxnId="{78E5DE68-3077-4A14-BE31-3B568741FCE4}">
      <dgm:prSet/>
      <dgm:spPr/>
      <dgm:t>
        <a:bodyPr/>
        <a:lstStyle/>
        <a:p>
          <a:endParaRPr lang="ru-RU"/>
        </a:p>
      </dgm:t>
    </dgm:pt>
    <dgm:pt modelId="{B298BACE-49AC-4F4A-8AFC-32188100BC79}">
      <dgm:prSet/>
      <dgm:spPr/>
      <dgm:t>
        <a:bodyPr/>
        <a:lstStyle/>
        <a:p>
          <a:r>
            <a:rPr lang="ru-RU" dirty="0" smtClean="0"/>
            <a:t>Логичным заключением введения будет </a:t>
          </a:r>
          <a:r>
            <a:rPr lang="ru-RU" b="1" dirty="0" smtClean="0">
              <a:solidFill>
                <a:srgbClr val="FFFF00"/>
              </a:solidFill>
            </a:rPr>
            <a:t>формулировка: </a:t>
          </a:r>
        </a:p>
        <a:p>
          <a:r>
            <a:rPr lang="ru-RU" b="1" dirty="0" smtClean="0">
              <a:solidFill>
                <a:srgbClr val="FFFF00"/>
              </a:solidFill>
            </a:rPr>
            <a:t>1. Цели, </a:t>
          </a:r>
        </a:p>
        <a:p>
          <a:r>
            <a:rPr lang="ru-RU" b="1" dirty="0" smtClean="0">
              <a:solidFill>
                <a:srgbClr val="FFFF00"/>
              </a:solidFill>
            </a:rPr>
            <a:t>2. Задач исследования, </a:t>
          </a:r>
        </a:p>
        <a:p>
          <a:r>
            <a:rPr lang="ru-RU" b="1" dirty="0" smtClean="0">
              <a:solidFill>
                <a:srgbClr val="FFFF00"/>
              </a:solidFill>
            </a:rPr>
            <a:t>3. Объекта и предмета исследования,</a:t>
          </a:r>
        </a:p>
        <a:p>
          <a:r>
            <a:rPr lang="ru-RU" b="1" dirty="0" smtClean="0">
              <a:solidFill>
                <a:srgbClr val="FFFF00"/>
              </a:solidFill>
            </a:rPr>
            <a:t>4. Рабочей гипотезы (что предполагалось получить в результате исследования) ,</a:t>
          </a:r>
        </a:p>
        <a:p>
          <a:r>
            <a:rPr lang="ru-RU" b="1" dirty="0" smtClean="0">
              <a:solidFill>
                <a:srgbClr val="FFFF00"/>
              </a:solidFill>
            </a:rPr>
            <a:t>5. Основных положений, выносимых на защиту.</a:t>
          </a:r>
          <a:endParaRPr lang="ru-RU" b="1" dirty="0">
            <a:solidFill>
              <a:srgbClr val="FFFF00"/>
            </a:solidFill>
          </a:endParaRPr>
        </a:p>
      </dgm:t>
    </dgm:pt>
    <dgm:pt modelId="{A26526DF-0490-4B51-9ADD-133E65D89386}" type="parTrans" cxnId="{E365C446-D3E9-4D9A-9965-8D7582A52C34}">
      <dgm:prSet/>
      <dgm:spPr/>
      <dgm:t>
        <a:bodyPr/>
        <a:lstStyle/>
        <a:p>
          <a:endParaRPr lang="ru-RU"/>
        </a:p>
      </dgm:t>
    </dgm:pt>
    <dgm:pt modelId="{2BEE7290-893E-4C25-A150-0D927C2E62A9}" type="sibTrans" cxnId="{E365C446-D3E9-4D9A-9965-8D7582A52C34}">
      <dgm:prSet/>
      <dgm:spPr/>
      <dgm:t>
        <a:bodyPr/>
        <a:lstStyle/>
        <a:p>
          <a:endParaRPr lang="ru-RU"/>
        </a:p>
      </dgm:t>
    </dgm:pt>
    <dgm:pt modelId="{2DB2DDE2-69A5-4055-8199-069C6141CC11}" type="pres">
      <dgm:prSet presAssocID="{7FF2DBF5-D9AB-414F-94D2-4563F18251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24D6B5E-521F-42E7-8213-641C8D3B5F4D}" type="pres">
      <dgm:prSet presAssocID="{7FF2DBF5-D9AB-414F-94D2-4563F1825122}" presName="Name1" presStyleCnt="0"/>
      <dgm:spPr/>
    </dgm:pt>
    <dgm:pt modelId="{24D9A772-D2DD-4D81-BD2A-AF3E21526DAF}" type="pres">
      <dgm:prSet presAssocID="{7FF2DBF5-D9AB-414F-94D2-4563F1825122}" presName="cycle" presStyleCnt="0"/>
      <dgm:spPr/>
    </dgm:pt>
    <dgm:pt modelId="{3AB14EEB-C53C-437A-BD42-2F9EE2E78F06}" type="pres">
      <dgm:prSet presAssocID="{7FF2DBF5-D9AB-414F-94D2-4563F1825122}" presName="srcNode" presStyleLbl="node1" presStyleIdx="0" presStyleCnt="2"/>
      <dgm:spPr/>
    </dgm:pt>
    <dgm:pt modelId="{6E49F06F-0336-44C5-BF7E-B834914D29F2}" type="pres">
      <dgm:prSet presAssocID="{7FF2DBF5-D9AB-414F-94D2-4563F1825122}" presName="conn" presStyleLbl="parChTrans1D2" presStyleIdx="0" presStyleCnt="1"/>
      <dgm:spPr/>
      <dgm:t>
        <a:bodyPr/>
        <a:lstStyle/>
        <a:p>
          <a:endParaRPr lang="ru-RU"/>
        </a:p>
      </dgm:t>
    </dgm:pt>
    <dgm:pt modelId="{B4772596-DA23-4F26-A0EA-BAB67F523985}" type="pres">
      <dgm:prSet presAssocID="{7FF2DBF5-D9AB-414F-94D2-4563F1825122}" presName="extraNode" presStyleLbl="node1" presStyleIdx="0" presStyleCnt="2"/>
      <dgm:spPr/>
    </dgm:pt>
    <dgm:pt modelId="{03A179B6-21AE-415B-A312-D9483324E774}" type="pres">
      <dgm:prSet presAssocID="{7FF2DBF5-D9AB-414F-94D2-4563F1825122}" presName="dstNode" presStyleLbl="node1" presStyleIdx="0" presStyleCnt="2"/>
      <dgm:spPr/>
    </dgm:pt>
    <dgm:pt modelId="{D10666CC-AB60-4720-893C-0A693ADF150A}" type="pres">
      <dgm:prSet presAssocID="{A355DDA8-C1DE-476A-813D-AA4DAEE97612}" presName="text_1" presStyleLbl="node1" presStyleIdx="0" presStyleCnt="2" custLinFactNeighborX="322" custLinFactNeighborY="-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86ACD-6445-4681-8829-5228FA57AE45}" type="pres">
      <dgm:prSet presAssocID="{A355DDA8-C1DE-476A-813D-AA4DAEE97612}" presName="accent_1" presStyleCnt="0"/>
      <dgm:spPr/>
    </dgm:pt>
    <dgm:pt modelId="{D1905456-0868-4434-889E-553E90D84300}" type="pres">
      <dgm:prSet presAssocID="{A355DDA8-C1DE-476A-813D-AA4DAEE97612}" presName="accentRepeatNode" presStyleLbl="solidFgAcc1" presStyleIdx="0" presStyleCnt="2"/>
      <dgm:spPr/>
    </dgm:pt>
    <dgm:pt modelId="{39CF52BE-3E6B-4204-9DF4-C19A0BDD4B77}" type="pres">
      <dgm:prSet presAssocID="{B298BACE-49AC-4F4A-8AFC-32188100BC79}" presName="text_2" presStyleLbl="node1" presStyleIdx="1" presStyleCnt="2" custScaleY="155846" custLinFactNeighborX="322" custLinFactNeighborY="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DCEE0-C477-4063-8390-29E7D3821B90}" type="pres">
      <dgm:prSet presAssocID="{B298BACE-49AC-4F4A-8AFC-32188100BC79}" presName="accent_2" presStyleCnt="0"/>
      <dgm:spPr/>
    </dgm:pt>
    <dgm:pt modelId="{027AA99D-5A36-400E-AB8D-A2F426056857}" type="pres">
      <dgm:prSet presAssocID="{B298BACE-49AC-4F4A-8AFC-32188100BC79}" presName="accentRepeatNode" presStyleLbl="solidFgAcc1" presStyleIdx="1" presStyleCnt="2"/>
      <dgm:spPr/>
    </dgm:pt>
  </dgm:ptLst>
  <dgm:cxnLst>
    <dgm:cxn modelId="{0591CE3B-8494-450D-9288-380270F6C6FA}" type="presOf" srcId="{A355DDA8-C1DE-476A-813D-AA4DAEE97612}" destId="{D10666CC-AB60-4720-893C-0A693ADF150A}" srcOrd="0" destOrd="0" presId="urn:microsoft.com/office/officeart/2008/layout/VerticalCurvedList"/>
    <dgm:cxn modelId="{228C9B1F-D9AC-49A4-805C-5A9D7BE3663D}" type="presOf" srcId="{B298BACE-49AC-4F4A-8AFC-32188100BC79}" destId="{39CF52BE-3E6B-4204-9DF4-C19A0BDD4B77}" srcOrd="0" destOrd="0" presId="urn:microsoft.com/office/officeart/2008/layout/VerticalCurvedList"/>
    <dgm:cxn modelId="{2917F2E0-EE38-453A-83C1-E897B2A6E8D0}" type="presOf" srcId="{7FF2DBF5-D9AB-414F-94D2-4563F1825122}" destId="{2DB2DDE2-69A5-4055-8199-069C6141CC11}" srcOrd="0" destOrd="0" presId="urn:microsoft.com/office/officeart/2008/layout/VerticalCurvedList"/>
    <dgm:cxn modelId="{E365C446-D3E9-4D9A-9965-8D7582A52C34}" srcId="{7FF2DBF5-D9AB-414F-94D2-4563F1825122}" destId="{B298BACE-49AC-4F4A-8AFC-32188100BC79}" srcOrd="1" destOrd="0" parTransId="{A26526DF-0490-4B51-9ADD-133E65D89386}" sibTransId="{2BEE7290-893E-4C25-A150-0D927C2E62A9}"/>
    <dgm:cxn modelId="{2C2A2B18-A4A5-4C54-A0FD-DD848D7318D2}" type="presOf" srcId="{A160AC28-1187-486C-B8BB-AD043735085D}" destId="{6E49F06F-0336-44C5-BF7E-B834914D29F2}" srcOrd="0" destOrd="0" presId="urn:microsoft.com/office/officeart/2008/layout/VerticalCurvedList"/>
    <dgm:cxn modelId="{78E5DE68-3077-4A14-BE31-3B568741FCE4}" srcId="{7FF2DBF5-D9AB-414F-94D2-4563F1825122}" destId="{A355DDA8-C1DE-476A-813D-AA4DAEE97612}" srcOrd="0" destOrd="0" parTransId="{CDCA0964-7C8F-477C-90D0-C70180C58B96}" sibTransId="{A160AC28-1187-486C-B8BB-AD043735085D}"/>
    <dgm:cxn modelId="{510A8683-3D66-4CA2-91A9-9C1C5A24AC04}" type="presParOf" srcId="{2DB2DDE2-69A5-4055-8199-069C6141CC11}" destId="{924D6B5E-521F-42E7-8213-641C8D3B5F4D}" srcOrd="0" destOrd="0" presId="urn:microsoft.com/office/officeart/2008/layout/VerticalCurvedList"/>
    <dgm:cxn modelId="{236FA97D-5D29-4957-8B91-0D692192B9BA}" type="presParOf" srcId="{924D6B5E-521F-42E7-8213-641C8D3B5F4D}" destId="{24D9A772-D2DD-4D81-BD2A-AF3E21526DAF}" srcOrd="0" destOrd="0" presId="urn:microsoft.com/office/officeart/2008/layout/VerticalCurvedList"/>
    <dgm:cxn modelId="{C58C361D-3C97-4353-860D-CF8E3B1ED723}" type="presParOf" srcId="{24D9A772-D2DD-4D81-BD2A-AF3E21526DAF}" destId="{3AB14EEB-C53C-437A-BD42-2F9EE2E78F06}" srcOrd="0" destOrd="0" presId="urn:microsoft.com/office/officeart/2008/layout/VerticalCurvedList"/>
    <dgm:cxn modelId="{89A7DCBA-29DD-4624-9E06-52DDFE9E53FE}" type="presParOf" srcId="{24D9A772-D2DD-4D81-BD2A-AF3E21526DAF}" destId="{6E49F06F-0336-44C5-BF7E-B834914D29F2}" srcOrd="1" destOrd="0" presId="urn:microsoft.com/office/officeart/2008/layout/VerticalCurvedList"/>
    <dgm:cxn modelId="{26A2A6BB-4452-46D7-8B34-7851F6BAD938}" type="presParOf" srcId="{24D9A772-D2DD-4D81-BD2A-AF3E21526DAF}" destId="{B4772596-DA23-4F26-A0EA-BAB67F523985}" srcOrd="2" destOrd="0" presId="urn:microsoft.com/office/officeart/2008/layout/VerticalCurvedList"/>
    <dgm:cxn modelId="{3C1F3844-8702-47DF-A184-972B2CBF55D5}" type="presParOf" srcId="{24D9A772-D2DD-4D81-BD2A-AF3E21526DAF}" destId="{03A179B6-21AE-415B-A312-D9483324E774}" srcOrd="3" destOrd="0" presId="urn:microsoft.com/office/officeart/2008/layout/VerticalCurvedList"/>
    <dgm:cxn modelId="{F25C8947-EE67-4519-84F5-6F500623D02B}" type="presParOf" srcId="{924D6B5E-521F-42E7-8213-641C8D3B5F4D}" destId="{D10666CC-AB60-4720-893C-0A693ADF150A}" srcOrd="1" destOrd="0" presId="urn:microsoft.com/office/officeart/2008/layout/VerticalCurvedList"/>
    <dgm:cxn modelId="{89836D83-8D9A-4F59-A4A3-C912AC68D724}" type="presParOf" srcId="{924D6B5E-521F-42E7-8213-641C8D3B5F4D}" destId="{0A486ACD-6445-4681-8829-5228FA57AE45}" srcOrd="2" destOrd="0" presId="urn:microsoft.com/office/officeart/2008/layout/VerticalCurvedList"/>
    <dgm:cxn modelId="{DD22FD96-D837-4248-8F49-8AD26BF12DA7}" type="presParOf" srcId="{0A486ACD-6445-4681-8829-5228FA57AE45}" destId="{D1905456-0868-4434-889E-553E90D84300}" srcOrd="0" destOrd="0" presId="urn:microsoft.com/office/officeart/2008/layout/VerticalCurvedList"/>
    <dgm:cxn modelId="{FD5D174A-A816-4A22-8774-B992248640A1}" type="presParOf" srcId="{924D6B5E-521F-42E7-8213-641C8D3B5F4D}" destId="{39CF52BE-3E6B-4204-9DF4-C19A0BDD4B77}" srcOrd="3" destOrd="0" presId="urn:microsoft.com/office/officeart/2008/layout/VerticalCurvedList"/>
    <dgm:cxn modelId="{CA05EECA-DE62-4ECB-8964-280224334ED5}" type="presParOf" srcId="{924D6B5E-521F-42E7-8213-641C8D3B5F4D}" destId="{85DDCEE0-C477-4063-8390-29E7D3821B90}" srcOrd="4" destOrd="0" presId="urn:microsoft.com/office/officeart/2008/layout/VerticalCurvedList"/>
    <dgm:cxn modelId="{6AB33608-8045-4F25-A84A-77430873FD1A}" type="presParOf" srcId="{85DDCEE0-C477-4063-8390-29E7D3821B90}" destId="{027AA99D-5A36-400E-AB8D-A2F426056857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Социально-политическая актуальность </a:t>
          </a:r>
          <a:endParaRPr lang="ru-RU" dirty="0"/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обоснование необходимости разрабатывать данную тему с точки зрения современной общественно-политической ситуации, накопившихся социальных проблем.</a:t>
          </a:r>
          <a:endParaRPr lang="ru-RU" dirty="0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D7FA78F9-890B-4235-94FB-D3FDDF30CC93}">
      <dgm:prSet phldrT="[Текст]"/>
      <dgm:spPr/>
      <dgm:t>
        <a:bodyPr/>
        <a:lstStyle/>
        <a:p>
          <a:r>
            <a:rPr lang="ru-RU" dirty="0" smtClean="0"/>
            <a:t>Научная актуальность </a:t>
          </a:r>
          <a:endParaRPr lang="ru-RU" dirty="0"/>
        </a:p>
      </dgm:t>
    </dgm:pt>
    <dgm:pt modelId="{EE73073B-7133-43AB-8E72-4845E59BCD4C}" type="parTrans" cxnId="{DB423B5E-69C5-4233-8B20-EF2C2352436C}">
      <dgm:prSet/>
      <dgm:spPr/>
      <dgm:t>
        <a:bodyPr/>
        <a:lstStyle/>
        <a:p>
          <a:endParaRPr lang="ru-RU"/>
        </a:p>
      </dgm:t>
    </dgm:pt>
    <dgm:pt modelId="{D1E9912D-E4DE-4A18-B0F4-D8898C44260E}" type="sibTrans" cxnId="{DB423B5E-69C5-4233-8B20-EF2C2352436C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r>
            <a:rPr lang="ru-RU" dirty="0" smtClean="0"/>
            <a:t>сложившаяся внутри науки ситуация необходимости именно сейчас разработать именно эту тему. Теоретический аспект -недостаточная разработка данного вопроса в теории. Практический аспект -неэффективная работа в данном направлении на современном этапе</a:t>
          </a:r>
          <a:endParaRPr lang="ru-RU" dirty="0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92FFEA14-0EC7-4239-BC65-8CBE989C0286}" type="pres">
      <dgm:prSet presAssocID="{D7FA78F9-890B-4235-94FB-D3FDDF30CC93}" presName="composite" presStyleCnt="0"/>
      <dgm:spPr/>
    </dgm:pt>
    <dgm:pt modelId="{3DF4D6A9-CBC9-44E9-B1F1-A86023CF7148}" type="pres">
      <dgm:prSet presAssocID="{D7FA78F9-890B-4235-94FB-D3FDDF30CC9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7F25A-60FB-43ED-8F74-0D3498BFB3CB}" type="pres">
      <dgm:prSet presAssocID="{D7FA78F9-890B-4235-94FB-D3FDDF30CC9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777BF1-8CE6-4B55-B3E7-0C75949CCE02}" type="presOf" srcId="{D7FA78F9-890B-4235-94FB-D3FDDF30CC93}" destId="{3DF4D6A9-CBC9-44E9-B1F1-A86023CF7148}" srcOrd="0" destOrd="0" presId="urn:microsoft.com/office/officeart/2005/8/layout/chevron2"/>
    <dgm:cxn modelId="{4B91E0D8-6089-4E89-ADCA-FAE982C621DD}" type="presOf" srcId="{18A06F8B-B191-4813-A146-63FDAFEA412C}" destId="{8315AD66-4020-441C-9D0A-DCC259CCB267}" srcOrd="0" destOrd="0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88B95229-E416-4A21-A3CC-303AB20FE56E}" srcId="{D7FA78F9-890B-4235-94FB-D3FDDF30CC93}" destId="{029FA455-7E8A-44D7-909B-8A5F93EF6F75}" srcOrd="0" destOrd="0" parTransId="{E5B52121-389D-44B4-8EB8-AE1731D07534}" sibTransId="{12F74CF0-5554-4D84-8A3B-CA44FAA0984A}"/>
    <dgm:cxn modelId="{DB423B5E-69C5-4233-8B20-EF2C2352436C}" srcId="{D517A685-8938-42B6-BC5B-27AD9DB2DB52}" destId="{D7FA78F9-890B-4235-94FB-D3FDDF30CC93}" srcOrd="1" destOrd="0" parTransId="{EE73073B-7133-43AB-8E72-4845E59BCD4C}" sibTransId="{D1E9912D-E4DE-4A18-B0F4-D8898C44260E}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C4C52FAB-5ED5-48AF-A6B7-CC4FA877282B}" type="presOf" srcId="{A0A8A359-67D9-4011-A481-30F7082825E1}" destId="{208A8CA3-D2F8-49BC-A187-C3DD05F5255C}" srcOrd="0" destOrd="0" presId="urn:microsoft.com/office/officeart/2005/8/layout/chevron2"/>
    <dgm:cxn modelId="{EB4E5C64-C5E1-4F8D-8647-1DA45A5AC97A}" type="presOf" srcId="{029FA455-7E8A-44D7-909B-8A5F93EF6F75}" destId="{D8F7F25A-60FB-43ED-8F74-0D3498BFB3CB}" srcOrd="0" destOrd="0" presId="urn:microsoft.com/office/officeart/2005/8/layout/chevron2"/>
    <dgm:cxn modelId="{399E766F-E079-4AE4-A937-46116ABB4389}" type="presOf" srcId="{D517A685-8938-42B6-BC5B-27AD9DB2DB52}" destId="{38A697F5-E2F9-4F4C-B156-07025A0DA0ED}" srcOrd="0" destOrd="0" presId="urn:microsoft.com/office/officeart/2005/8/layout/chevron2"/>
    <dgm:cxn modelId="{88C15EDA-D910-43FD-8734-5BD0CA790024}" type="presParOf" srcId="{38A697F5-E2F9-4F4C-B156-07025A0DA0ED}" destId="{991B08DB-798C-4480-BAB6-6A57AC74EDA2}" srcOrd="0" destOrd="0" presId="urn:microsoft.com/office/officeart/2005/8/layout/chevron2"/>
    <dgm:cxn modelId="{FEFB80D8-8F1C-4F5C-AF9C-7F039C252B6F}" type="presParOf" srcId="{991B08DB-798C-4480-BAB6-6A57AC74EDA2}" destId="{8315AD66-4020-441C-9D0A-DCC259CCB267}" srcOrd="0" destOrd="0" presId="urn:microsoft.com/office/officeart/2005/8/layout/chevron2"/>
    <dgm:cxn modelId="{4CB1E431-1C54-4DDE-BDDF-0F96547B59D9}" type="presParOf" srcId="{991B08DB-798C-4480-BAB6-6A57AC74EDA2}" destId="{208A8CA3-D2F8-49BC-A187-C3DD05F5255C}" srcOrd="1" destOrd="0" presId="urn:microsoft.com/office/officeart/2005/8/layout/chevron2"/>
    <dgm:cxn modelId="{6887BC43-FD0C-4120-9958-0934467E5D90}" type="presParOf" srcId="{38A697F5-E2F9-4F4C-B156-07025A0DA0ED}" destId="{EE854D50-C15F-462A-87EF-E09B2FDD0491}" srcOrd="1" destOrd="0" presId="urn:microsoft.com/office/officeart/2005/8/layout/chevron2"/>
    <dgm:cxn modelId="{3B383498-56AC-4539-9FF3-7665D17C01CA}" type="presParOf" srcId="{38A697F5-E2F9-4F4C-B156-07025A0DA0ED}" destId="{92FFEA14-0EC7-4239-BC65-8CBE989C0286}" srcOrd="2" destOrd="0" presId="urn:microsoft.com/office/officeart/2005/8/layout/chevron2"/>
    <dgm:cxn modelId="{BC4AE2A7-D3E6-49CA-A3CC-155F6D316E05}" type="presParOf" srcId="{92FFEA14-0EC7-4239-BC65-8CBE989C0286}" destId="{3DF4D6A9-CBC9-44E9-B1F1-A86023CF7148}" srcOrd="0" destOrd="0" presId="urn:microsoft.com/office/officeart/2005/8/layout/chevron2"/>
    <dgm:cxn modelId="{584858AD-4C4A-4AD1-976B-84875BCE15B9}" type="presParOf" srcId="{92FFEA14-0EC7-4239-BC65-8CBE989C0286}" destId="{D8F7F25A-60FB-43ED-8F74-0D3498BFB3C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Объект исследования</a:t>
          </a:r>
          <a:endParaRPr lang="ru-RU" dirty="0"/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это явление или процесс объективной реальности, на который направлен научный поиск автора работы. Объект выделяется на основании анализа избранной исследователем проблемы.</a:t>
          </a:r>
          <a:endParaRPr lang="ru-RU" dirty="0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D7FA78F9-890B-4235-94FB-D3FDDF30CC93}">
      <dgm:prSet phldrT="[Текст]"/>
      <dgm:spPr/>
      <dgm:t>
        <a:bodyPr/>
        <a:lstStyle/>
        <a:p>
          <a:r>
            <a:rPr lang="ru-RU" dirty="0" smtClean="0"/>
            <a:t>Предмет исследования</a:t>
          </a:r>
          <a:endParaRPr lang="ru-RU" dirty="0"/>
        </a:p>
      </dgm:t>
    </dgm:pt>
    <dgm:pt modelId="{EE73073B-7133-43AB-8E72-4845E59BCD4C}" type="parTrans" cxnId="{DB423B5E-69C5-4233-8B20-EF2C2352436C}">
      <dgm:prSet/>
      <dgm:spPr/>
      <dgm:t>
        <a:bodyPr/>
        <a:lstStyle/>
        <a:p>
          <a:endParaRPr lang="ru-RU"/>
        </a:p>
      </dgm:t>
    </dgm:pt>
    <dgm:pt modelId="{D1E9912D-E4DE-4A18-B0F4-D8898C44260E}" type="sibTrans" cxnId="{DB423B5E-69C5-4233-8B20-EF2C2352436C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r>
            <a:rPr lang="ru-RU" dirty="0" smtClean="0"/>
            <a:t>это фрагмент объекта, какая-то его сторона. Предмет устанавливает познавательные границы исследования. Один и тот же объект может предполагать множество предметов исследования.</a:t>
          </a:r>
          <a:endParaRPr lang="ru-RU" dirty="0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92FFEA14-0EC7-4239-BC65-8CBE989C0286}" type="pres">
      <dgm:prSet presAssocID="{D7FA78F9-890B-4235-94FB-D3FDDF30CC93}" presName="composite" presStyleCnt="0"/>
      <dgm:spPr/>
    </dgm:pt>
    <dgm:pt modelId="{3DF4D6A9-CBC9-44E9-B1F1-A86023CF7148}" type="pres">
      <dgm:prSet presAssocID="{D7FA78F9-890B-4235-94FB-D3FDDF30CC9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7F25A-60FB-43ED-8F74-0D3498BFB3CB}" type="pres">
      <dgm:prSet presAssocID="{D7FA78F9-890B-4235-94FB-D3FDDF30CC9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B7E95D-D4D4-46D5-8F4C-167B3CC9C2B6}" type="presOf" srcId="{D517A685-8938-42B6-BC5B-27AD9DB2DB52}" destId="{38A697F5-E2F9-4F4C-B156-07025A0DA0ED}" srcOrd="0" destOrd="0" presId="urn:microsoft.com/office/officeart/2005/8/layout/chevron2"/>
    <dgm:cxn modelId="{F675A687-95E9-4A36-A5FC-D0B9100E8856}" type="presOf" srcId="{A0A8A359-67D9-4011-A481-30F7082825E1}" destId="{208A8CA3-D2F8-49BC-A187-C3DD05F5255C}" srcOrd="0" destOrd="0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88B95229-E416-4A21-A3CC-303AB20FE56E}" srcId="{D7FA78F9-890B-4235-94FB-D3FDDF30CC93}" destId="{029FA455-7E8A-44D7-909B-8A5F93EF6F75}" srcOrd="0" destOrd="0" parTransId="{E5B52121-389D-44B4-8EB8-AE1731D07534}" sibTransId="{12F74CF0-5554-4D84-8A3B-CA44FAA0984A}"/>
    <dgm:cxn modelId="{CD12B6BD-7CE4-4F19-A649-39E242DB8976}" type="presOf" srcId="{029FA455-7E8A-44D7-909B-8A5F93EF6F75}" destId="{D8F7F25A-60FB-43ED-8F74-0D3498BFB3CB}" srcOrd="0" destOrd="0" presId="urn:microsoft.com/office/officeart/2005/8/layout/chevron2"/>
    <dgm:cxn modelId="{D57A12DB-7B82-472A-9AD0-31C561FF4649}" type="presOf" srcId="{18A06F8B-B191-4813-A146-63FDAFEA412C}" destId="{8315AD66-4020-441C-9D0A-DCC259CCB267}" srcOrd="0" destOrd="0" presId="urn:microsoft.com/office/officeart/2005/8/layout/chevron2"/>
    <dgm:cxn modelId="{DB423B5E-69C5-4233-8B20-EF2C2352436C}" srcId="{D517A685-8938-42B6-BC5B-27AD9DB2DB52}" destId="{D7FA78F9-890B-4235-94FB-D3FDDF30CC93}" srcOrd="1" destOrd="0" parTransId="{EE73073B-7133-43AB-8E72-4845E59BCD4C}" sibTransId="{D1E9912D-E4DE-4A18-B0F4-D8898C44260E}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AE274086-1868-4BB5-9D22-485E9E4DEA00}" type="presOf" srcId="{D7FA78F9-890B-4235-94FB-D3FDDF30CC93}" destId="{3DF4D6A9-CBC9-44E9-B1F1-A86023CF7148}" srcOrd="0" destOrd="0" presId="urn:microsoft.com/office/officeart/2005/8/layout/chevron2"/>
    <dgm:cxn modelId="{22BC9E29-6DD2-49F0-A6C9-BA59E8BB7845}" type="presParOf" srcId="{38A697F5-E2F9-4F4C-B156-07025A0DA0ED}" destId="{991B08DB-798C-4480-BAB6-6A57AC74EDA2}" srcOrd="0" destOrd="0" presId="urn:microsoft.com/office/officeart/2005/8/layout/chevron2"/>
    <dgm:cxn modelId="{DD55271C-9799-4F9F-A888-E1E980768541}" type="presParOf" srcId="{991B08DB-798C-4480-BAB6-6A57AC74EDA2}" destId="{8315AD66-4020-441C-9D0A-DCC259CCB267}" srcOrd="0" destOrd="0" presId="urn:microsoft.com/office/officeart/2005/8/layout/chevron2"/>
    <dgm:cxn modelId="{16F17E15-CEA0-4EB7-97F3-8C43F5884E22}" type="presParOf" srcId="{991B08DB-798C-4480-BAB6-6A57AC74EDA2}" destId="{208A8CA3-D2F8-49BC-A187-C3DD05F5255C}" srcOrd="1" destOrd="0" presId="urn:microsoft.com/office/officeart/2005/8/layout/chevron2"/>
    <dgm:cxn modelId="{3F07AD5A-5862-4F9B-B48C-FB9327577B85}" type="presParOf" srcId="{38A697F5-E2F9-4F4C-B156-07025A0DA0ED}" destId="{EE854D50-C15F-462A-87EF-E09B2FDD0491}" srcOrd="1" destOrd="0" presId="urn:microsoft.com/office/officeart/2005/8/layout/chevron2"/>
    <dgm:cxn modelId="{2E2CD5E7-6B1A-4763-8024-D19974309982}" type="presParOf" srcId="{38A697F5-E2F9-4F4C-B156-07025A0DA0ED}" destId="{92FFEA14-0EC7-4239-BC65-8CBE989C0286}" srcOrd="2" destOrd="0" presId="urn:microsoft.com/office/officeart/2005/8/layout/chevron2"/>
    <dgm:cxn modelId="{21D85E3F-723B-4EBE-BC8E-8C80709B3D3B}" type="presParOf" srcId="{92FFEA14-0EC7-4239-BC65-8CBE989C0286}" destId="{3DF4D6A9-CBC9-44E9-B1F1-A86023CF7148}" srcOrd="0" destOrd="0" presId="urn:microsoft.com/office/officeart/2005/8/layout/chevron2"/>
    <dgm:cxn modelId="{3F6D58CF-DF31-4EE9-ACE2-5FFEB60680BE}" type="presParOf" srcId="{92FFEA14-0EC7-4239-BC65-8CBE989C0286}" destId="{D8F7F25A-60FB-43ED-8F74-0D3498BFB3C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стратегия исследования, его границы. То, что должно быть достигнуто в итоге работы; </a:t>
          </a:r>
          <a:endParaRPr lang="ru-RU" dirty="0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D7FA78F9-890B-4235-94FB-D3FDDF30CC93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EE73073B-7133-43AB-8E72-4845E59BCD4C}" type="parTrans" cxnId="{DB423B5E-69C5-4233-8B20-EF2C2352436C}">
      <dgm:prSet/>
      <dgm:spPr/>
      <dgm:t>
        <a:bodyPr/>
        <a:lstStyle/>
        <a:p>
          <a:endParaRPr lang="ru-RU"/>
        </a:p>
      </dgm:t>
    </dgm:pt>
    <dgm:pt modelId="{D1E9912D-E4DE-4A18-B0F4-D8898C44260E}" type="sibTrans" cxnId="{DB423B5E-69C5-4233-8B20-EF2C2352436C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r>
            <a:rPr lang="ru-RU" dirty="0" smtClean="0"/>
            <a:t>тактика исследования; путь достижения цели. По отдельности последовательные шаги продвижения к цели.</a:t>
          </a:r>
          <a:endParaRPr lang="ru-RU" dirty="0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73B4AEAF-7CA6-45DC-AA5E-F60C25FA00AF}">
      <dgm:prSet phldrT="[Текст]"/>
      <dgm:spPr/>
      <dgm:t>
        <a:bodyPr/>
        <a:lstStyle/>
        <a:p>
          <a:r>
            <a:rPr lang="ru-RU" dirty="0" smtClean="0"/>
            <a:t>Классификация задач и примерный перечень глаголов, применяемых для их формулировки представлены ниже.</a:t>
          </a:r>
          <a:endParaRPr lang="ru-RU" dirty="0"/>
        </a:p>
      </dgm:t>
    </dgm:pt>
    <dgm:pt modelId="{FF2EF588-3EE7-4B69-83D6-9359AFF16E78}" type="parTrans" cxnId="{C3FFF78F-A46B-4625-B25B-1455BA5B1A40}">
      <dgm:prSet/>
      <dgm:spPr/>
      <dgm:t>
        <a:bodyPr/>
        <a:lstStyle/>
        <a:p>
          <a:endParaRPr lang="ru-RU"/>
        </a:p>
      </dgm:t>
    </dgm:pt>
    <dgm:pt modelId="{93A1BF11-9CE8-40B8-87E1-BDCBB03499F3}" type="sibTrans" cxnId="{C3FFF78F-A46B-4625-B25B-1455BA5B1A40}">
      <dgm:prSet/>
      <dgm:spPr/>
      <dgm:t>
        <a:bodyPr/>
        <a:lstStyle/>
        <a:p>
          <a:endParaRPr lang="ru-RU"/>
        </a:p>
      </dgm:t>
    </dgm:pt>
    <dgm:pt modelId="{04541FDB-1BF5-4873-B0EA-A489C80D2870}">
      <dgm:prSet phldrT="[Текст]"/>
      <dgm:spPr/>
      <dgm:t>
        <a:bodyPr/>
        <a:lstStyle/>
        <a:p>
          <a:r>
            <a:rPr lang="ru-RU" dirty="0" smtClean="0"/>
            <a:t>формулируется глаголом в </a:t>
          </a:r>
          <a:r>
            <a:rPr lang="ru-RU" dirty="0" err="1" smtClean="0"/>
            <a:t>неопределенной</a:t>
          </a:r>
          <a:r>
            <a:rPr lang="ru-RU" dirty="0" smtClean="0"/>
            <a:t> форме (изучить, описать, установить, выяснить, рассмотреть, проанализировать и т.д.),  либо существительным в именительном падеже  (изучение, анализ, выявление и т.д.).</a:t>
          </a:r>
          <a:endParaRPr lang="ru-RU" dirty="0"/>
        </a:p>
      </dgm:t>
    </dgm:pt>
    <dgm:pt modelId="{0BD79E27-F06A-40B3-9A8A-6E3C94EF721B}" type="parTrans" cxnId="{1B8D2A91-FB6B-4CCD-A06F-A981EBCDAC69}">
      <dgm:prSet/>
      <dgm:spPr/>
      <dgm:t>
        <a:bodyPr/>
        <a:lstStyle/>
        <a:p>
          <a:endParaRPr lang="ru-RU"/>
        </a:p>
      </dgm:t>
    </dgm:pt>
    <dgm:pt modelId="{E94BA251-B2F6-40A6-BBC9-7F40EB55EF63}" type="sibTrans" cxnId="{1B8D2A91-FB6B-4CCD-A06F-A981EBCDAC69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92FFEA14-0EC7-4239-BC65-8CBE989C0286}" type="pres">
      <dgm:prSet presAssocID="{D7FA78F9-890B-4235-94FB-D3FDDF30CC93}" presName="composite" presStyleCnt="0"/>
      <dgm:spPr/>
    </dgm:pt>
    <dgm:pt modelId="{3DF4D6A9-CBC9-44E9-B1F1-A86023CF7148}" type="pres">
      <dgm:prSet presAssocID="{D7FA78F9-890B-4235-94FB-D3FDDF30CC93}" presName="parentText" presStyleLbl="alignNode1" presStyleIdx="1" presStyleCnt="2" custLinFactNeighborX="-2952" custLinFactNeighborY="-40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7F25A-60FB-43ED-8F74-0D3498BFB3CB}" type="pres">
      <dgm:prSet presAssocID="{D7FA78F9-890B-4235-94FB-D3FDDF30CC9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7D3AB8-CE28-40A2-B9B9-CF15F34D1440}" type="presOf" srcId="{04541FDB-1BF5-4873-B0EA-A489C80D2870}" destId="{208A8CA3-D2F8-49BC-A187-C3DD05F5255C}" srcOrd="0" destOrd="1" presId="urn:microsoft.com/office/officeart/2005/8/layout/chevron2"/>
    <dgm:cxn modelId="{C3FFF78F-A46B-4625-B25B-1455BA5B1A40}" srcId="{D7FA78F9-890B-4235-94FB-D3FDDF30CC93}" destId="{73B4AEAF-7CA6-45DC-AA5E-F60C25FA00AF}" srcOrd="1" destOrd="0" parTransId="{FF2EF588-3EE7-4B69-83D6-9359AFF16E78}" sibTransId="{93A1BF11-9CE8-40B8-87E1-BDCBB03499F3}"/>
    <dgm:cxn modelId="{FF1E8B74-E6F1-466A-9E01-462C61CFAB36}" type="presOf" srcId="{73B4AEAF-7CA6-45DC-AA5E-F60C25FA00AF}" destId="{D8F7F25A-60FB-43ED-8F74-0D3498BFB3CB}" srcOrd="0" destOrd="1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2B88B8F7-F80E-4103-BBBF-FCBC956CA3DE}" type="presOf" srcId="{18A06F8B-B191-4813-A146-63FDAFEA412C}" destId="{8315AD66-4020-441C-9D0A-DCC259CCB267}" srcOrd="0" destOrd="0" presId="urn:microsoft.com/office/officeart/2005/8/layout/chevron2"/>
    <dgm:cxn modelId="{4A8FB3D6-E910-4A93-A386-2761AB681752}" type="presOf" srcId="{A0A8A359-67D9-4011-A481-30F7082825E1}" destId="{208A8CA3-D2F8-49BC-A187-C3DD05F5255C}" srcOrd="0" destOrd="0" presId="urn:microsoft.com/office/officeart/2005/8/layout/chevron2"/>
    <dgm:cxn modelId="{88B95229-E416-4A21-A3CC-303AB20FE56E}" srcId="{D7FA78F9-890B-4235-94FB-D3FDDF30CC93}" destId="{029FA455-7E8A-44D7-909B-8A5F93EF6F75}" srcOrd="0" destOrd="0" parTransId="{E5B52121-389D-44B4-8EB8-AE1731D07534}" sibTransId="{12F74CF0-5554-4D84-8A3B-CA44FAA0984A}"/>
    <dgm:cxn modelId="{9BEB1B77-9C4E-429F-8F99-ABE4F75D1305}" type="presOf" srcId="{D7FA78F9-890B-4235-94FB-D3FDDF30CC93}" destId="{3DF4D6A9-CBC9-44E9-B1F1-A86023CF7148}" srcOrd="0" destOrd="0" presId="urn:microsoft.com/office/officeart/2005/8/layout/chevron2"/>
    <dgm:cxn modelId="{1B8D2A91-FB6B-4CCD-A06F-A981EBCDAC69}" srcId="{18A06F8B-B191-4813-A146-63FDAFEA412C}" destId="{04541FDB-1BF5-4873-B0EA-A489C80D2870}" srcOrd="1" destOrd="0" parTransId="{0BD79E27-F06A-40B3-9A8A-6E3C94EF721B}" sibTransId="{E94BA251-B2F6-40A6-BBC9-7F40EB55EF63}"/>
    <dgm:cxn modelId="{DB423B5E-69C5-4233-8B20-EF2C2352436C}" srcId="{D517A685-8938-42B6-BC5B-27AD9DB2DB52}" destId="{D7FA78F9-890B-4235-94FB-D3FDDF30CC93}" srcOrd="1" destOrd="0" parTransId="{EE73073B-7133-43AB-8E72-4845E59BCD4C}" sibTransId="{D1E9912D-E4DE-4A18-B0F4-D8898C44260E}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259D4CFE-A85C-4D34-8031-855D09F83764}" type="presOf" srcId="{D517A685-8938-42B6-BC5B-27AD9DB2DB52}" destId="{38A697F5-E2F9-4F4C-B156-07025A0DA0ED}" srcOrd="0" destOrd="0" presId="urn:microsoft.com/office/officeart/2005/8/layout/chevron2"/>
    <dgm:cxn modelId="{97375C77-6037-4363-8467-F4F9F2102E09}" type="presOf" srcId="{029FA455-7E8A-44D7-909B-8A5F93EF6F75}" destId="{D8F7F25A-60FB-43ED-8F74-0D3498BFB3CB}" srcOrd="0" destOrd="0" presId="urn:microsoft.com/office/officeart/2005/8/layout/chevron2"/>
    <dgm:cxn modelId="{7162BE5C-318D-408E-8EF0-24B32D088AD3}" type="presParOf" srcId="{38A697F5-E2F9-4F4C-B156-07025A0DA0ED}" destId="{991B08DB-798C-4480-BAB6-6A57AC74EDA2}" srcOrd="0" destOrd="0" presId="urn:microsoft.com/office/officeart/2005/8/layout/chevron2"/>
    <dgm:cxn modelId="{97DDD182-B5B8-4653-88E8-0D6B009DC45B}" type="presParOf" srcId="{991B08DB-798C-4480-BAB6-6A57AC74EDA2}" destId="{8315AD66-4020-441C-9D0A-DCC259CCB267}" srcOrd="0" destOrd="0" presId="urn:microsoft.com/office/officeart/2005/8/layout/chevron2"/>
    <dgm:cxn modelId="{FAF10AAD-FE49-48E7-ABEC-648751AD7328}" type="presParOf" srcId="{991B08DB-798C-4480-BAB6-6A57AC74EDA2}" destId="{208A8CA3-D2F8-49BC-A187-C3DD05F5255C}" srcOrd="1" destOrd="0" presId="urn:microsoft.com/office/officeart/2005/8/layout/chevron2"/>
    <dgm:cxn modelId="{B194E15C-3DC7-471C-B4A7-C08033E3C949}" type="presParOf" srcId="{38A697F5-E2F9-4F4C-B156-07025A0DA0ED}" destId="{EE854D50-C15F-462A-87EF-E09B2FDD0491}" srcOrd="1" destOrd="0" presId="urn:microsoft.com/office/officeart/2005/8/layout/chevron2"/>
    <dgm:cxn modelId="{0BC83125-807F-472F-901C-C10FA5CCB88C}" type="presParOf" srcId="{38A697F5-E2F9-4F4C-B156-07025A0DA0ED}" destId="{92FFEA14-0EC7-4239-BC65-8CBE989C0286}" srcOrd="2" destOrd="0" presId="urn:microsoft.com/office/officeart/2005/8/layout/chevron2"/>
    <dgm:cxn modelId="{7C3950D2-1986-416C-888F-E6A68542AD00}" type="presParOf" srcId="{92FFEA14-0EC7-4239-BC65-8CBE989C0286}" destId="{3DF4D6A9-CBC9-44E9-B1F1-A86023CF7148}" srcOrd="0" destOrd="0" presId="urn:microsoft.com/office/officeart/2005/8/layout/chevron2"/>
    <dgm:cxn modelId="{79BDE8A8-F8CC-4C8B-9B68-E673A1F08598}" type="presParOf" srcId="{92FFEA14-0EC7-4239-BC65-8CBE989C0286}" destId="{D8F7F25A-60FB-43ED-8F74-0D3498BFB3C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Гипотеза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это предположение, истинность которого </a:t>
          </a:r>
          <a:r>
            <a:rPr lang="ru-RU" dirty="0" err="1" smtClean="0"/>
            <a:t>еще</a:t>
          </a:r>
          <a:r>
            <a:rPr lang="ru-RU" dirty="0" smtClean="0"/>
            <a:t> не доказана, прогноз:</a:t>
          </a:r>
          <a:endParaRPr lang="ru-RU" dirty="0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D7FA78F9-890B-4235-94FB-D3FDDF30CC93}">
      <dgm:prSet phldrT="[Текст]"/>
      <dgm:spPr/>
      <dgm:t>
        <a:bodyPr/>
        <a:lstStyle/>
        <a:p>
          <a:r>
            <a:rPr lang="ru-RU" dirty="0" smtClean="0"/>
            <a:t>!!!!!</a:t>
          </a:r>
          <a:endParaRPr lang="ru-RU" dirty="0"/>
        </a:p>
      </dgm:t>
    </dgm:pt>
    <dgm:pt modelId="{EE73073B-7133-43AB-8E72-4845E59BCD4C}" type="parTrans" cxnId="{DB423B5E-69C5-4233-8B20-EF2C2352436C}">
      <dgm:prSet/>
      <dgm:spPr/>
      <dgm:t>
        <a:bodyPr/>
        <a:lstStyle/>
        <a:p>
          <a:endParaRPr lang="ru-RU"/>
        </a:p>
      </dgm:t>
    </dgm:pt>
    <dgm:pt modelId="{D1E9912D-E4DE-4A18-B0F4-D8898C44260E}" type="sibTrans" cxnId="{DB423B5E-69C5-4233-8B20-EF2C2352436C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В ходе проведения исследования гипотеза может быть подтверждена, уточнена, </a:t>
          </a:r>
          <a:r>
            <a:rPr lang="ru-RU" dirty="0" err="1" smtClean="0"/>
            <a:t>опровержена</a:t>
          </a:r>
          <a:r>
            <a:rPr lang="ru-RU" dirty="0" smtClean="0"/>
            <a:t>. </a:t>
          </a:r>
          <a:r>
            <a:rPr lang="ru-RU" u="sng" dirty="0" smtClean="0">
              <a:solidFill>
                <a:srgbClr val="FF0000"/>
              </a:solidFill>
            </a:rPr>
            <a:t>Это обязательно указывается в заключении</a:t>
          </a:r>
          <a:endParaRPr lang="ru-RU" u="sng" dirty="0">
            <a:solidFill>
              <a:srgbClr val="FF0000"/>
            </a:solidFill>
          </a:endParaRPr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5B302592-A1B7-4921-BA9C-742F995A2461}">
      <dgm:prSet/>
      <dgm:spPr/>
      <dgm:t>
        <a:bodyPr/>
        <a:lstStyle/>
        <a:p>
          <a:r>
            <a:rPr lang="ru-RU" dirty="0" smtClean="0"/>
            <a:t>а) Ожидаемого решения исследовательской задачи (какие выводы Вы предполагаете получить) - </a:t>
          </a:r>
          <a:r>
            <a:rPr lang="ru-RU" b="1" i="1" dirty="0" smtClean="0"/>
            <a:t>констатирующая гипотеза</a:t>
          </a:r>
          <a:r>
            <a:rPr lang="ru-RU" dirty="0" smtClean="0"/>
            <a:t>, ИЛИ / И</a:t>
          </a:r>
        </a:p>
      </dgm:t>
    </dgm:pt>
    <dgm:pt modelId="{94A505E3-382A-49D1-A8C5-A2CB98C7598F}" type="parTrans" cxnId="{E1785F49-0745-450C-8930-BD3229CCDDF3}">
      <dgm:prSet/>
      <dgm:spPr/>
      <dgm:t>
        <a:bodyPr/>
        <a:lstStyle/>
        <a:p>
          <a:endParaRPr lang="ru-RU"/>
        </a:p>
      </dgm:t>
    </dgm:pt>
    <dgm:pt modelId="{65994FE9-E2D8-4B8E-AEFD-A849C67C4921}" type="sibTrans" cxnId="{E1785F49-0745-450C-8930-BD3229CCDDF3}">
      <dgm:prSet/>
      <dgm:spPr/>
      <dgm:t>
        <a:bodyPr/>
        <a:lstStyle/>
        <a:p>
          <a:endParaRPr lang="ru-RU"/>
        </a:p>
      </dgm:t>
    </dgm:pt>
    <dgm:pt modelId="{78F587E0-26C4-418D-B3D9-E3C565EA2C99}">
      <dgm:prSet/>
      <dgm:spPr/>
      <dgm:t>
        <a:bodyPr/>
        <a:lstStyle/>
        <a:p>
          <a:r>
            <a:rPr lang="ru-RU" dirty="0" smtClean="0"/>
            <a:t>б) Ожидаемого пути решения исследовательской задачи (как Вы планируете проводить исследование) - </a:t>
          </a:r>
          <a:r>
            <a:rPr lang="ru-RU" b="1" i="1" dirty="0" smtClean="0"/>
            <a:t>прогностическая гипотеза.</a:t>
          </a:r>
        </a:p>
      </dgm:t>
    </dgm:pt>
    <dgm:pt modelId="{E45C3620-C979-4E11-89E7-6CE09E9D033B}" type="parTrans" cxnId="{AA5EF00F-7F5B-48D6-8421-3E19BDAF3B38}">
      <dgm:prSet/>
      <dgm:spPr/>
      <dgm:t>
        <a:bodyPr/>
        <a:lstStyle/>
        <a:p>
          <a:endParaRPr lang="ru-RU"/>
        </a:p>
      </dgm:t>
    </dgm:pt>
    <dgm:pt modelId="{37C731FB-FD19-4D24-8FE3-F0CA91C9A459}" type="sibTrans" cxnId="{AA5EF00F-7F5B-48D6-8421-3E19BDAF3B38}">
      <dgm:prSet/>
      <dgm:spPr/>
      <dgm:t>
        <a:bodyPr/>
        <a:lstStyle/>
        <a:p>
          <a:endParaRPr lang="ru-RU"/>
        </a:p>
      </dgm:t>
    </dgm:pt>
    <dgm:pt modelId="{762CFE7F-E153-4E7D-B752-0DA890A2CE72}">
      <dgm:prSet/>
      <dgm:spPr/>
      <dgm:t>
        <a:bodyPr/>
        <a:lstStyle/>
        <a:p>
          <a:endParaRPr lang="ru-RU" dirty="0" smtClean="0"/>
        </a:p>
      </dgm:t>
    </dgm:pt>
    <dgm:pt modelId="{FDA72458-F632-4C77-96A3-C19E513A5361}" type="parTrans" cxnId="{B4091CE4-0149-4516-B19A-0B6799E9816F}">
      <dgm:prSet/>
      <dgm:spPr/>
      <dgm:t>
        <a:bodyPr/>
        <a:lstStyle/>
        <a:p>
          <a:endParaRPr lang="ru-RU"/>
        </a:p>
      </dgm:t>
    </dgm:pt>
    <dgm:pt modelId="{51DF29C4-7919-45AA-BCBB-E9E6CC9B74B0}" type="sibTrans" cxnId="{B4091CE4-0149-4516-B19A-0B6799E9816F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03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92FFEA14-0EC7-4239-BC65-8CBE989C0286}" type="pres">
      <dgm:prSet presAssocID="{D7FA78F9-890B-4235-94FB-D3FDDF30CC93}" presName="composite" presStyleCnt="0"/>
      <dgm:spPr/>
    </dgm:pt>
    <dgm:pt modelId="{3DF4D6A9-CBC9-44E9-B1F1-A86023CF7148}" type="pres">
      <dgm:prSet presAssocID="{D7FA78F9-890B-4235-94FB-D3FDDF30CC93}" presName="parentText" presStyleLbl="alignNode1" presStyleIdx="1" presStyleCnt="2" custLinFactNeighborX="-2952" custLinFactNeighborY="-40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7F25A-60FB-43ED-8F74-0D3498BFB3CB}" type="pres">
      <dgm:prSet presAssocID="{D7FA78F9-890B-4235-94FB-D3FDDF30CC9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D34F9C-484F-4970-A8A8-33F299767AC2}" type="presOf" srcId="{762CFE7F-E153-4E7D-B752-0DA890A2CE72}" destId="{208A8CA3-D2F8-49BC-A187-C3DD05F5255C}" srcOrd="0" destOrd="1" presId="urn:microsoft.com/office/officeart/2005/8/layout/chevron2"/>
    <dgm:cxn modelId="{E9F9AC6D-8F2D-41CD-8B7D-657ADDBE8984}" type="presOf" srcId="{D517A685-8938-42B6-BC5B-27AD9DB2DB52}" destId="{38A697F5-E2F9-4F4C-B156-07025A0DA0ED}" srcOrd="0" destOrd="0" presId="urn:microsoft.com/office/officeart/2005/8/layout/chevron2"/>
    <dgm:cxn modelId="{AA5EF00F-7F5B-48D6-8421-3E19BDAF3B38}" srcId="{18A06F8B-B191-4813-A146-63FDAFEA412C}" destId="{78F587E0-26C4-418D-B3D9-E3C565EA2C99}" srcOrd="3" destOrd="0" parTransId="{E45C3620-C979-4E11-89E7-6CE09E9D033B}" sibTransId="{37C731FB-FD19-4D24-8FE3-F0CA91C9A459}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B4091CE4-0149-4516-B19A-0B6799E9816F}" srcId="{18A06F8B-B191-4813-A146-63FDAFEA412C}" destId="{762CFE7F-E153-4E7D-B752-0DA890A2CE72}" srcOrd="1" destOrd="0" parTransId="{FDA72458-F632-4C77-96A3-C19E513A5361}" sibTransId="{51DF29C4-7919-45AA-BCBB-E9E6CC9B74B0}"/>
    <dgm:cxn modelId="{88B95229-E416-4A21-A3CC-303AB20FE56E}" srcId="{D7FA78F9-890B-4235-94FB-D3FDDF30CC93}" destId="{029FA455-7E8A-44D7-909B-8A5F93EF6F75}" srcOrd="0" destOrd="0" parTransId="{E5B52121-389D-44B4-8EB8-AE1731D07534}" sibTransId="{12F74CF0-5554-4D84-8A3B-CA44FAA0984A}"/>
    <dgm:cxn modelId="{CAC46499-F4ED-4CE5-AE12-3643A790B1FA}" type="presOf" srcId="{18A06F8B-B191-4813-A146-63FDAFEA412C}" destId="{8315AD66-4020-441C-9D0A-DCC259CCB267}" srcOrd="0" destOrd="0" presId="urn:microsoft.com/office/officeart/2005/8/layout/chevron2"/>
    <dgm:cxn modelId="{9E9854B0-8CB4-4501-AD48-00E9FEB12B43}" type="presOf" srcId="{5B302592-A1B7-4921-BA9C-742F995A2461}" destId="{208A8CA3-D2F8-49BC-A187-C3DD05F5255C}" srcOrd="0" destOrd="2" presId="urn:microsoft.com/office/officeart/2005/8/layout/chevron2"/>
    <dgm:cxn modelId="{8262664C-EB14-4467-91A9-80A5D6B71FF4}" type="presOf" srcId="{A0A8A359-67D9-4011-A481-30F7082825E1}" destId="{208A8CA3-D2F8-49BC-A187-C3DD05F5255C}" srcOrd="0" destOrd="0" presId="urn:microsoft.com/office/officeart/2005/8/layout/chevron2"/>
    <dgm:cxn modelId="{758FCA8A-FA87-42B2-825A-062790AE4BE9}" type="presOf" srcId="{D7FA78F9-890B-4235-94FB-D3FDDF30CC93}" destId="{3DF4D6A9-CBC9-44E9-B1F1-A86023CF7148}" srcOrd="0" destOrd="0" presId="urn:microsoft.com/office/officeart/2005/8/layout/chevron2"/>
    <dgm:cxn modelId="{E1785F49-0745-450C-8930-BD3229CCDDF3}" srcId="{18A06F8B-B191-4813-A146-63FDAFEA412C}" destId="{5B302592-A1B7-4921-BA9C-742F995A2461}" srcOrd="2" destOrd="0" parTransId="{94A505E3-382A-49D1-A8C5-A2CB98C7598F}" sibTransId="{65994FE9-E2D8-4B8E-AEFD-A849C67C4921}"/>
    <dgm:cxn modelId="{5B33FCFD-1E30-46DA-9E95-18273C49E31D}" type="presOf" srcId="{78F587E0-26C4-418D-B3D9-E3C565EA2C99}" destId="{208A8CA3-D2F8-49BC-A187-C3DD05F5255C}" srcOrd="0" destOrd="3" presId="urn:microsoft.com/office/officeart/2005/8/layout/chevron2"/>
    <dgm:cxn modelId="{909B964F-60CD-4B86-8EBA-5C45BF657A35}" type="presOf" srcId="{029FA455-7E8A-44D7-909B-8A5F93EF6F75}" destId="{D8F7F25A-60FB-43ED-8F74-0D3498BFB3CB}" srcOrd="0" destOrd="0" presId="urn:microsoft.com/office/officeart/2005/8/layout/chevron2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DB423B5E-69C5-4233-8B20-EF2C2352436C}" srcId="{D517A685-8938-42B6-BC5B-27AD9DB2DB52}" destId="{D7FA78F9-890B-4235-94FB-D3FDDF30CC93}" srcOrd="1" destOrd="0" parTransId="{EE73073B-7133-43AB-8E72-4845E59BCD4C}" sibTransId="{D1E9912D-E4DE-4A18-B0F4-D8898C44260E}"/>
    <dgm:cxn modelId="{C53A8B2A-8F7F-461A-8E95-AD1C0ED9D825}" type="presParOf" srcId="{38A697F5-E2F9-4F4C-B156-07025A0DA0ED}" destId="{991B08DB-798C-4480-BAB6-6A57AC74EDA2}" srcOrd="0" destOrd="0" presId="urn:microsoft.com/office/officeart/2005/8/layout/chevron2"/>
    <dgm:cxn modelId="{1DAAC1A7-9DD1-4EF4-B877-203EB5EF7319}" type="presParOf" srcId="{991B08DB-798C-4480-BAB6-6A57AC74EDA2}" destId="{8315AD66-4020-441C-9D0A-DCC259CCB267}" srcOrd="0" destOrd="0" presId="urn:microsoft.com/office/officeart/2005/8/layout/chevron2"/>
    <dgm:cxn modelId="{BDDBF6E8-7FDA-4450-951D-68B535A4D61E}" type="presParOf" srcId="{991B08DB-798C-4480-BAB6-6A57AC74EDA2}" destId="{208A8CA3-D2F8-49BC-A187-C3DD05F5255C}" srcOrd="1" destOrd="0" presId="urn:microsoft.com/office/officeart/2005/8/layout/chevron2"/>
    <dgm:cxn modelId="{94202D47-6194-4EA1-8AAC-B265173410F7}" type="presParOf" srcId="{38A697F5-E2F9-4F4C-B156-07025A0DA0ED}" destId="{EE854D50-C15F-462A-87EF-E09B2FDD0491}" srcOrd="1" destOrd="0" presId="urn:microsoft.com/office/officeart/2005/8/layout/chevron2"/>
    <dgm:cxn modelId="{36F0DEDD-2755-45A2-9CC0-E4986BD2F2CD}" type="presParOf" srcId="{38A697F5-E2F9-4F4C-B156-07025A0DA0ED}" destId="{92FFEA14-0EC7-4239-BC65-8CBE989C0286}" srcOrd="2" destOrd="0" presId="urn:microsoft.com/office/officeart/2005/8/layout/chevron2"/>
    <dgm:cxn modelId="{22D41C85-7A0C-420D-B12E-F7ED42030DB8}" type="presParOf" srcId="{92FFEA14-0EC7-4239-BC65-8CBE989C0286}" destId="{3DF4D6A9-CBC9-44E9-B1F1-A86023CF7148}" srcOrd="0" destOrd="0" presId="urn:microsoft.com/office/officeart/2005/8/layout/chevron2"/>
    <dgm:cxn modelId="{501175CB-2B14-4799-84C0-5D1B52E8032D}" type="presParOf" srcId="{92FFEA14-0EC7-4239-BC65-8CBE989C0286}" destId="{D8F7F25A-60FB-43ED-8F74-0D3498BFB3C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Объем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endParaRPr lang="ru-RU" dirty="0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Сущность</a:t>
          </a:r>
          <a:endParaRPr lang="ru-RU" u="sng" dirty="0">
            <a:solidFill>
              <a:srgbClr val="FF0000"/>
            </a:solidFill>
          </a:endParaRPr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D3D79557-CD19-4E37-8D11-0331E54A9A0F}">
      <dgm:prSet/>
      <dgm:spPr/>
      <dgm:t>
        <a:bodyPr/>
        <a:lstStyle/>
        <a:p>
          <a:r>
            <a:rPr lang="ru-RU" dirty="0" smtClean="0"/>
            <a:t> (10-20 страниц, должна называться в соответствии с ее содержанием, представляет собой обзор и анализ литературных источников по теме исследования.</a:t>
          </a:r>
          <a:endParaRPr lang="ru-RU" dirty="0"/>
        </a:p>
      </dgm:t>
    </dgm:pt>
    <dgm:pt modelId="{0245FDB3-676A-4F34-9457-601A9D363C97}" type="parTrans" cxnId="{3AA67830-A71B-4ED3-A864-7EC2E24ACACE}">
      <dgm:prSet/>
      <dgm:spPr/>
      <dgm:t>
        <a:bodyPr/>
        <a:lstStyle/>
        <a:p>
          <a:endParaRPr lang="ru-RU"/>
        </a:p>
      </dgm:t>
    </dgm:pt>
    <dgm:pt modelId="{85248218-C54F-4B3B-9840-5E72445A79A1}" type="sibTrans" cxnId="{3AA67830-A71B-4ED3-A864-7EC2E24ACACE}">
      <dgm:prSet/>
      <dgm:spPr/>
      <dgm:t>
        <a:bodyPr/>
        <a:lstStyle/>
        <a:p>
          <a:endParaRPr lang="ru-RU"/>
        </a:p>
      </dgm:t>
    </dgm:pt>
    <dgm:pt modelId="{0DF6FDBC-EE08-40E1-B82A-CEF4FCCDA0D6}">
      <dgm:prSet/>
      <dgm:spPr/>
      <dgm:t>
        <a:bodyPr/>
        <a:lstStyle/>
        <a:p>
          <a:r>
            <a:rPr lang="ru-RU" dirty="0" smtClean="0"/>
            <a:t>Целесообразно рассмотреть, в каком состоянии на современном этапе</a:t>
          </a:r>
        </a:p>
        <a:p>
          <a:r>
            <a:rPr lang="ru-RU" dirty="0" smtClean="0"/>
            <a:t>находится избранное научное направление, что уже сделано другими авторами, что в этом вопросе </a:t>
          </a:r>
          <a:r>
            <a:rPr lang="ru-RU" dirty="0" err="1" smtClean="0"/>
            <a:t>еще</a:t>
          </a:r>
          <a:r>
            <a:rPr lang="ru-RU" dirty="0" smtClean="0"/>
            <a:t> неясно и поэтому требует дальнейшего исследования. </a:t>
          </a:r>
        </a:p>
      </dgm:t>
    </dgm:pt>
    <dgm:pt modelId="{16BB98B5-4E12-4D8E-A2E4-A316D3956F94}" type="parTrans" cxnId="{4DA895A5-8910-44B1-80DE-FB5EC2B5B3BC}">
      <dgm:prSet/>
      <dgm:spPr/>
      <dgm:t>
        <a:bodyPr/>
        <a:lstStyle/>
        <a:p>
          <a:endParaRPr lang="ru-RU"/>
        </a:p>
      </dgm:t>
    </dgm:pt>
    <dgm:pt modelId="{3EC54079-25D0-464F-A544-0023A570706E}" type="sibTrans" cxnId="{4DA895A5-8910-44B1-80DE-FB5EC2B5B3BC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03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46938253-0048-4AD9-B7BF-9D6DC754EA85}" type="pres">
      <dgm:prSet presAssocID="{029FA455-7E8A-44D7-909B-8A5F93EF6F75}" presName="composite" presStyleCnt="0"/>
      <dgm:spPr/>
    </dgm:pt>
    <dgm:pt modelId="{F976103E-304A-42CC-B963-9655675D361C}" type="pres">
      <dgm:prSet presAssocID="{029FA455-7E8A-44D7-909B-8A5F93EF6F7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5E1D-DC2E-46C4-B14E-8F37A9648395}" type="pres">
      <dgm:prSet presAssocID="{029FA455-7E8A-44D7-909B-8A5F93EF6F7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1C1791-56DA-4B4D-BF18-081627DFF294}" type="presOf" srcId="{18A06F8B-B191-4813-A146-63FDAFEA412C}" destId="{8315AD66-4020-441C-9D0A-DCC259CCB267}" srcOrd="0" destOrd="0" presId="urn:microsoft.com/office/officeart/2005/8/layout/chevron2"/>
    <dgm:cxn modelId="{DDD27366-2FE8-43C4-B3CD-9E097E10F81E}" type="presOf" srcId="{0DF6FDBC-EE08-40E1-B82A-CEF4FCCDA0D6}" destId="{96905E1D-DC2E-46C4-B14E-8F37A9648395}" srcOrd="0" destOrd="0" presId="urn:microsoft.com/office/officeart/2005/8/layout/chevron2"/>
    <dgm:cxn modelId="{A9656266-C030-4A11-84B7-38C9B4E6B95C}" type="presOf" srcId="{D3D79557-CD19-4E37-8D11-0331E54A9A0F}" destId="{208A8CA3-D2F8-49BC-A187-C3DD05F5255C}" srcOrd="0" destOrd="1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53BB8A42-ECE5-454E-AA00-1B3899787892}" type="presOf" srcId="{A0A8A359-67D9-4011-A481-30F7082825E1}" destId="{208A8CA3-D2F8-49BC-A187-C3DD05F5255C}" srcOrd="0" destOrd="0" presId="urn:microsoft.com/office/officeart/2005/8/layout/chevron2"/>
    <dgm:cxn modelId="{88B95229-E416-4A21-A3CC-303AB20FE56E}" srcId="{D517A685-8938-42B6-BC5B-27AD9DB2DB52}" destId="{029FA455-7E8A-44D7-909B-8A5F93EF6F75}" srcOrd="1" destOrd="0" parTransId="{E5B52121-389D-44B4-8EB8-AE1731D07534}" sibTransId="{12F74CF0-5554-4D84-8A3B-CA44FAA0984A}"/>
    <dgm:cxn modelId="{B0004235-7C76-47BA-AAC7-1E91A351448B}" type="presOf" srcId="{029FA455-7E8A-44D7-909B-8A5F93EF6F75}" destId="{F976103E-304A-42CC-B963-9655675D361C}" srcOrd="0" destOrd="0" presId="urn:microsoft.com/office/officeart/2005/8/layout/chevron2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4DA895A5-8910-44B1-80DE-FB5EC2B5B3BC}" srcId="{029FA455-7E8A-44D7-909B-8A5F93EF6F75}" destId="{0DF6FDBC-EE08-40E1-B82A-CEF4FCCDA0D6}" srcOrd="0" destOrd="0" parTransId="{16BB98B5-4E12-4D8E-A2E4-A316D3956F94}" sibTransId="{3EC54079-25D0-464F-A544-0023A570706E}"/>
    <dgm:cxn modelId="{3AA67830-A71B-4ED3-A864-7EC2E24ACACE}" srcId="{18A06F8B-B191-4813-A146-63FDAFEA412C}" destId="{D3D79557-CD19-4E37-8D11-0331E54A9A0F}" srcOrd="1" destOrd="0" parTransId="{0245FDB3-676A-4F34-9457-601A9D363C97}" sibTransId="{85248218-C54F-4B3B-9840-5E72445A79A1}"/>
    <dgm:cxn modelId="{FD5E1509-E3C6-407E-9732-3A48D922ACF8}" type="presOf" srcId="{D517A685-8938-42B6-BC5B-27AD9DB2DB52}" destId="{38A697F5-E2F9-4F4C-B156-07025A0DA0ED}" srcOrd="0" destOrd="0" presId="urn:microsoft.com/office/officeart/2005/8/layout/chevron2"/>
    <dgm:cxn modelId="{A1ED02B2-2E26-4020-89C9-0D14D1020100}" type="presParOf" srcId="{38A697F5-E2F9-4F4C-B156-07025A0DA0ED}" destId="{991B08DB-798C-4480-BAB6-6A57AC74EDA2}" srcOrd="0" destOrd="0" presId="urn:microsoft.com/office/officeart/2005/8/layout/chevron2"/>
    <dgm:cxn modelId="{B1D3C33E-1814-42F4-9167-312DC7D07582}" type="presParOf" srcId="{991B08DB-798C-4480-BAB6-6A57AC74EDA2}" destId="{8315AD66-4020-441C-9D0A-DCC259CCB267}" srcOrd="0" destOrd="0" presId="urn:microsoft.com/office/officeart/2005/8/layout/chevron2"/>
    <dgm:cxn modelId="{13AE0D8E-9D55-4623-BCE0-36591B171785}" type="presParOf" srcId="{991B08DB-798C-4480-BAB6-6A57AC74EDA2}" destId="{208A8CA3-D2F8-49BC-A187-C3DD05F5255C}" srcOrd="1" destOrd="0" presId="urn:microsoft.com/office/officeart/2005/8/layout/chevron2"/>
    <dgm:cxn modelId="{AA9DE59E-F996-492A-89BC-E463E1402A34}" type="presParOf" srcId="{38A697F5-E2F9-4F4C-B156-07025A0DA0ED}" destId="{EE854D50-C15F-462A-87EF-E09B2FDD0491}" srcOrd="1" destOrd="0" presId="urn:microsoft.com/office/officeart/2005/8/layout/chevron2"/>
    <dgm:cxn modelId="{DEB0B34D-E266-49F3-8352-9ABF90F28FA7}" type="presParOf" srcId="{38A697F5-E2F9-4F4C-B156-07025A0DA0ED}" destId="{46938253-0048-4AD9-B7BF-9D6DC754EA85}" srcOrd="2" destOrd="0" presId="urn:microsoft.com/office/officeart/2005/8/layout/chevron2"/>
    <dgm:cxn modelId="{BA401F5E-ABFC-4586-A2C9-96A06565E2B9}" type="presParOf" srcId="{46938253-0048-4AD9-B7BF-9D6DC754EA85}" destId="{F976103E-304A-42CC-B963-9655675D361C}" srcOrd="0" destOrd="0" presId="urn:microsoft.com/office/officeart/2005/8/layout/chevron2"/>
    <dgm:cxn modelId="{37C6500A-41CE-4A41-A8B7-385E7E5B2495}" type="presParOf" srcId="{46938253-0048-4AD9-B7BF-9D6DC754EA85}" destId="{96905E1D-DC2E-46C4-B14E-8F37A964839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Объем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endParaRPr lang="ru-RU" dirty="0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Сущность</a:t>
          </a:r>
          <a:endParaRPr lang="ru-RU" u="sng" dirty="0">
            <a:solidFill>
              <a:srgbClr val="FF0000"/>
            </a:solidFill>
          </a:endParaRPr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D3D79557-CD19-4E37-8D11-0331E54A9A0F}">
      <dgm:prSet/>
      <dgm:spPr/>
      <dgm:t>
        <a:bodyPr/>
        <a:lstStyle/>
        <a:p>
          <a:r>
            <a:rPr lang="ru-RU" dirty="0" smtClean="0"/>
            <a:t> (5-8 страниц, может называться «Методы исследования») обычно содержит описание методик исследования и контингента испытуемых.</a:t>
          </a:r>
          <a:endParaRPr lang="ru-RU" dirty="0"/>
        </a:p>
      </dgm:t>
    </dgm:pt>
    <dgm:pt modelId="{0245FDB3-676A-4F34-9457-601A9D363C97}" type="parTrans" cxnId="{3AA67830-A71B-4ED3-A864-7EC2E24ACACE}">
      <dgm:prSet/>
      <dgm:spPr/>
      <dgm:t>
        <a:bodyPr/>
        <a:lstStyle/>
        <a:p>
          <a:endParaRPr lang="ru-RU"/>
        </a:p>
      </dgm:t>
    </dgm:pt>
    <dgm:pt modelId="{85248218-C54F-4B3B-9840-5E72445A79A1}" type="sibTrans" cxnId="{3AA67830-A71B-4ED3-A864-7EC2E24ACACE}">
      <dgm:prSet/>
      <dgm:spPr/>
      <dgm:t>
        <a:bodyPr/>
        <a:lstStyle/>
        <a:p>
          <a:endParaRPr lang="ru-RU"/>
        </a:p>
      </dgm:t>
    </dgm:pt>
    <dgm:pt modelId="{0DF6FDBC-EE08-40E1-B82A-CEF4FCCDA0D6}">
      <dgm:prSet/>
      <dgm:spPr/>
      <dgm:t>
        <a:bodyPr/>
        <a:lstStyle/>
        <a:p>
          <a:r>
            <a:rPr lang="ru-RU" dirty="0" smtClean="0"/>
            <a:t>Достаточно подробно следует изложить организацию эксперимента, описать методики, дать подробные сведения об испытуемых. Прочитав эту  главу, не должно возникать вопросов о том, как получены те или иные данные. Любой прочитавший ее должен понять, как провести аналогичное исследование.</a:t>
          </a:r>
        </a:p>
      </dgm:t>
    </dgm:pt>
    <dgm:pt modelId="{16BB98B5-4E12-4D8E-A2E4-A316D3956F94}" type="parTrans" cxnId="{4DA895A5-8910-44B1-80DE-FB5EC2B5B3BC}">
      <dgm:prSet/>
      <dgm:spPr/>
      <dgm:t>
        <a:bodyPr/>
        <a:lstStyle/>
        <a:p>
          <a:endParaRPr lang="ru-RU"/>
        </a:p>
      </dgm:t>
    </dgm:pt>
    <dgm:pt modelId="{3EC54079-25D0-464F-A544-0023A570706E}" type="sibTrans" cxnId="{4DA895A5-8910-44B1-80DE-FB5EC2B5B3BC}">
      <dgm:prSet/>
      <dgm:spPr/>
      <dgm:t>
        <a:bodyPr/>
        <a:lstStyle/>
        <a:p>
          <a:endParaRPr lang="ru-RU"/>
        </a:p>
      </dgm:t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03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46938253-0048-4AD9-B7BF-9D6DC754EA85}" type="pres">
      <dgm:prSet presAssocID="{029FA455-7E8A-44D7-909B-8A5F93EF6F75}" presName="composite" presStyleCnt="0"/>
      <dgm:spPr/>
    </dgm:pt>
    <dgm:pt modelId="{F976103E-304A-42CC-B963-9655675D361C}" type="pres">
      <dgm:prSet presAssocID="{029FA455-7E8A-44D7-909B-8A5F93EF6F7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5E1D-DC2E-46C4-B14E-8F37A9648395}" type="pres">
      <dgm:prSet presAssocID="{029FA455-7E8A-44D7-909B-8A5F93EF6F7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00379D-6420-42D5-B85F-D713DD349975}" type="presOf" srcId="{A0A8A359-67D9-4011-A481-30F7082825E1}" destId="{208A8CA3-D2F8-49BC-A187-C3DD05F5255C}" srcOrd="0" destOrd="0" presId="urn:microsoft.com/office/officeart/2005/8/layout/chevron2"/>
    <dgm:cxn modelId="{4421FA58-393F-4C4B-8BCB-D4B4E745DB2F}" type="presOf" srcId="{D3D79557-CD19-4E37-8D11-0331E54A9A0F}" destId="{208A8CA3-D2F8-49BC-A187-C3DD05F5255C}" srcOrd="0" destOrd="1" presId="urn:microsoft.com/office/officeart/2005/8/layout/chevron2"/>
    <dgm:cxn modelId="{CFF6B4C7-A44C-4A24-940A-E120A72CF591}" type="presOf" srcId="{029FA455-7E8A-44D7-909B-8A5F93EF6F75}" destId="{F976103E-304A-42CC-B963-9655675D361C}" srcOrd="0" destOrd="0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76D9A18B-E7FB-4C36-BF1F-2FD2365B037C}" type="presOf" srcId="{0DF6FDBC-EE08-40E1-B82A-CEF4FCCDA0D6}" destId="{96905E1D-DC2E-46C4-B14E-8F37A9648395}" srcOrd="0" destOrd="0" presId="urn:microsoft.com/office/officeart/2005/8/layout/chevron2"/>
    <dgm:cxn modelId="{88B95229-E416-4A21-A3CC-303AB20FE56E}" srcId="{D517A685-8938-42B6-BC5B-27AD9DB2DB52}" destId="{029FA455-7E8A-44D7-909B-8A5F93EF6F75}" srcOrd="1" destOrd="0" parTransId="{E5B52121-389D-44B4-8EB8-AE1731D07534}" sibTransId="{12F74CF0-5554-4D84-8A3B-CA44FAA0984A}"/>
    <dgm:cxn modelId="{CAC333F0-A30B-402B-91D5-B52CED6FFA63}" type="presOf" srcId="{D517A685-8938-42B6-BC5B-27AD9DB2DB52}" destId="{38A697F5-E2F9-4F4C-B156-07025A0DA0ED}" srcOrd="0" destOrd="0" presId="urn:microsoft.com/office/officeart/2005/8/layout/chevron2"/>
    <dgm:cxn modelId="{02021301-0BC2-4C37-AEBE-466D0DD87873}" type="presOf" srcId="{18A06F8B-B191-4813-A146-63FDAFEA412C}" destId="{8315AD66-4020-441C-9D0A-DCC259CCB267}" srcOrd="0" destOrd="0" presId="urn:microsoft.com/office/officeart/2005/8/layout/chevron2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4DA895A5-8910-44B1-80DE-FB5EC2B5B3BC}" srcId="{029FA455-7E8A-44D7-909B-8A5F93EF6F75}" destId="{0DF6FDBC-EE08-40E1-B82A-CEF4FCCDA0D6}" srcOrd="0" destOrd="0" parTransId="{16BB98B5-4E12-4D8E-A2E4-A316D3956F94}" sibTransId="{3EC54079-25D0-464F-A544-0023A570706E}"/>
    <dgm:cxn modelId="{3AA67830-A71B-4ED3-A864-7EC2E24ACACE}" srcId="{18A06F8B-B191-4813-A146-63FDAFEA412C}" destId="{D3D79557-CD19-4E37-8D11-0331E54A9A0F}" srcOrd="1" destOrd="0" parTransId="{0245FDB3-676A-4F34-9457-601A9D363C97}" sibTransId="{85248218-C54F-4B3B-9840-5E72445A79A1}"/>
    <dgm:cxn modelId="{4B3278DD-E7AE-4FE6-A896-1548A7B4522C}" type="presParOf" srcId="{38A697F5-E2F9-4F4C-B156-07025A0DA0ED}" destId="{991B08DB-798C-4480-BAB6-6A57AC74EDA2}" srcOrd="0" destOrd="0" presId="urn:microsoft.com/office/officeart/2005/8/layout/chevron2"/>
    <dgm:cxn modelId="{CB8778AC-5E0B-4392-B6BF-57B29E79BF27}" type="presParOf" srcId="{991B08DB-798C-4480-BAB6-6A57AC74EDA2}" destId="{8315AD66-4020-441C-9D0A-DCC259CCB267}" srcOrd="0" destOrd="0" presId="urn:microsoft.com/office/officeart/2005/8/layout/chevron2"/>
    <dgm:cxn modelId="{E7D7348D-AB6B-40BB-9306-840FB38C16B6}" type="presParOf" srcId="{991B08DB-798C-4480-BAB6-6A57AC74EDA2}" destId="{208A8CA3-D2F8-49BC-A187-C3DD05F5255C}" srcOrd="1" destOrd="0" presId="urn:microsoft.com/office/officeart/2005/8/layout/chevron2"/>
    <dgm:cxn modelId="{3D36BE9D-7EB3-4132-BEE6-0C92732B7D6B}" type="presParOf" srcId="{38A697F5-E2F9-4F4C-B156-07025A0DA0ED}" destId="{EE854D50-C15F-462A-87EF-E09B2FDD0491}" srcOrd="1" destOrd="0" presId="urn:microsoft.com/office/officeart/2005/8/layout/chevron2"/>
    <dgm:cxn modelId="{B0063D74-8985-47C1-A419-5ED72F124C8E}" type="presParOf" srcId="{38A697F5-E2F9-4F4C-B156-07025A0DA0ED}" destId="{46938253-0048-4AD9-B7BF-9D6DC754EA85}" srcOrd="2" destOrd="0" presId="urn:microsoft.com/office/officeart/2005/8/layout/chevron2"/>
    <dgm:cxn modelId="{735A8C63-EC02-408E-8190-F14A6E976F00}" type="presParOf" srcId="{46938253-0048-4AD9-B7BF-9D6DC754EA85}" destId="{F976103E-304A-42CC-B963-9655675D361C}" srcOrd="0" destOrd="0" presId="urn:microsoft.com/office/officeart/2005/8/layout/chevron2"/>
    <dgm:cxn modelId="{61816ACC-B30F-4BE1-AF2C-D45FC1334B8F}" type="presParOf" srcId="{46938253-0048-4AD9-B7BF-9D6DC754EA85}" destId="{96905E1D-DC2E-46C4-B14E-8F37A964839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17A685-8938-42B6-BC5B-27AD9DB2DB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06F8B-B191-4813-A146-63FDAFEA412C}">
      <dgm:prSet phldrT="[Текст]"/>
      <dgm:spPr/>
      <dgm:t>
        <a:bodyPr/>
        <a:lstStyle/>
        <a:p>
          <a:r>
            <a:rPr lang="ru-RU" dirty="0" smtClean="0"/>
            <a:t>Объем</a:t>
          </a:r>
        </a:p>
      </dgm:t>
    </dgm:pt>
    <dgm:pt modelId="{4F120BC2-8E8F-4746-8507-9DC9E826DB30}" type="parTrans" cxnId="{8BE9509F-D788-4E53-A5D8-D16C08CCA289}">
      <dgm:prSet/>
      <dgm:spPr/>
      <dgm:t>
        <a:bodyPr/>
        <a:lstStyle/>
        <a:p>
          <a:endParaRPr lang="ru-RU"/>
        </a:p>
      </dgm:t>
    </dgm:pt>
    <dgm:pt modelId="{C96F8428-E77B-40A4-9B23-C65D6376BE44}" type="sibTrans" cxnId="{8BE9509F-D788-4E53-A5D8-D16C08CCA289}">
      <dgm:prSet/>
      <dgm:spPr/>
      <dgm:t>
        <a:bodyPr/>
        <a:lstStyle/>
        <a:p>
          <a:endParaRPr lang="ru-RU"/>
        </a:p>
      </dgm:t>
    </dgm:pt>
    <dgm:pt modelId="{029FA455-7E8A-44D7-909B-8A5F93EF6F75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Сущность</a:t>
          </a:r>
          <a:endParaRPr lang="ru-RU" u="sng" dirty="0">
            <a:solidFill>
              <a:srgbClr val="FF0000"/>
            </a:solidFill>
          </a:endParaRPr>
        </a:p>
      </dgm:t>
    </dgm:pt>
    <dgm:pt modelId="{12F74CF0-5554-4D84-8A3B-CA44FAA0984A}" type="sibTrans" cxnId="{88B95229-E416-4A21-A3CC-303AB20FE56E}">
      <dgm:prSet/>
      <dgm:spPr/>
      <dgm:t>
        <a:bodyPr/>
        <a:lstStyle/>
        <a:p>
          <a:endParaRPr lang="ru-RU"/>
        </a:p>
      </dgm:t>
    </dgm:pt>
    <dgm:pt modelId="{E5B52121-389D-44B4-8EB8-AE1731D07534}" type="parTrans" cxnId="{88B95229-E416-4A21-A3CC-303AB20FE56E}">
      <dgm:prSet/>
      <dgm:spPr/>
      <dgm:t>
        <a:bodyPr/>
        <a:lstStyle/>
        <a:p>
          <a:endParaRPr lang="ru-RU"/>
        </a:p>
      </dgm:t>
    </dgm:pt>
    <dgm:pt modelId="{0DF6FDBC-EE08-40E1-B82A-CEF4FCCDA0D6}">
      <dgm:prSet/>
      <dgm:spPr/>
      <dgm:t>
        <a:bodyPr/>
        <a:lstStyle/>
        <a:p>
          <a:r>
            <a:rPr lang="ru-RU" dirty="0" smtClean="0"/>
            <a:t>В ней часто размещают таблицы с полученными данными (не первоначальными, а уже обработанными), рисунки, обобщающие или иллюстрирующие результаты, пояснения автора по поводу тех или иных полученных данных. </a:t>
          </a:r>
        </a:p>
      </dgm:t>
    </dgm:pt>
    <dgm:pt modelId="{16BB98B5-4E12-4D8E-A2E4-A316D3956F94}" type="parTrans" cxnId="{4DA895A5-8910-44B1-80DE-FB5EC2B5B3BC}">
      <dgm:prSet/>
      <dgm:spPr/>
      <dgm:t>
        <a:bodyPr/>
        <a:lstStyle/>
        <a:p>
          <a:endParaRPr lang="ru-RU"/>
        </a:p>
      </dgm:t>
    </dgm:pt>
    <dgm:pt modelId="{3EC54079-25D0-464F-A544-0023A570706E}" type="sibTrans" cxnId="{4DA895A5-8910-44B1-80DE-FB5EC2B5B3BC}">
      <dgm:prSet/>
      <dgm:spPr/>
      <dgm:t>
        <a:bodyPr/>
        <a:lstStyle/>
        <a:p>
          <a:endParaRPr lang="ru-RU"/>
        </a:p>
      </dgm:t>
    </dgm:pt>
    <dgm:pt modelId="{A0A8A359-67D9-4011-A481-30F7082825E1}">
      <dgm:prSet phldrT="[Текст]"/>
      <dgm:spPr/>
      <dgm:t>
        <a:bodyPr/>
        <a:lstStyle/>
        <a:p>
          <a:r>
            <a:rPr lang="ru-RU" dirty="0" smtClean="0"/>
            <a:t> (10-15 страниц, может называться «Результаты исследования») обычно представляет собой изложение собственных результатов  исследования. </a:t>
          </a:r>
          <a:endParaRPr lang="ru-RU" dirty="0"/>
        </a:p>
      </dgm:t>
    </dgm:pt>
    <dgm:pt modelId="{B4D691FE-A858-4A36-AB73-43271A758173}" type="sibTrans" cxnId="{AD17CC10-D1F3-43A1-AAC2-C5D0D5721DD9}">
      <dgm:prSet/>
      <dgm:spPr/>
      <dgm:t>
        <a:bodyPr/>
        <a:lstStyle/>
        <a:p>
          <a:endParaRPr lang="ru-RU"/>
        </a:p>
      </dgm:t>
    </dgm:pt>
    <dgm:pt modelId="{15945673-B74F-46CA-84F2-7EA4CC869250}" type="parTrans" cxnId="{AD17CC10-D1F3-43A1-AAC2-C5D0D5721DD9}">
      <dgm:prSet/>
      <dgm:spPr/>
      <dgm:t>
        <a:bodyPr/>
        <a:lstStyle/>
        <a:p>
          <a:endParaRPr lang="ru-RU"/>
        </a:p>
      </dgm:t>
    </dgm:pt>
    <dgm:pt modelId="{3E4DB5E1-9A30-4935-AAF3-FD3ED11218BC}">
      <dgm:prSet/>
      <dgm:spPr/>
      <dgm:t>
        <a:bodyPr/>
        <a:lstStyle/>
        <a:p>
          <a:r>
            <a:rPr lang="ru-RU" dirty="0" smtClean="0"/>
            <a:t>Обычно, эта глава разбивается на параграфы, в соответствии с логикой изложения материала. </a:t>
          </a:r>
        </a:p>
      </dgm:t>
    </dgm:pt>
    <dgm:pt modelId="{17E33B1F-4168-4549-B638-FBC1E050622F}" type="parTrans" cxnId="{A556CDD6-7897-4631-B96C-C8FF5BFE1D67}">
      <dgm:prSet/>
      <dgm:spPr/>
    </dgm:pt>
    <dgm:pt modelId="{BD49954B-D9C4-41B2-B23D-95F11D13EBBC}" type="sibTrans" cxnId="{A556CDD6-7897-4631-B96C-C8FF5BFE1D67}">
      <dgm:prSet/>
      <dgm:spPr/>
    </dgm:pt>
    <dgm:pt modelId="{38A697F5-E2F9-4F4C-B156-07025A0DA0ED}" type="pres">
      <dgm:prSet presAssocID="{D517A685-8938-42B6-BC5B-27AD9DB2DB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B08DB-798C-4480-BAB6-6A57AC74EDA2}" type="pres">
      <dgm:prSet presAssocID="{18A06F8B-B191-4813-A146-63FDAFEA412C}" presName="composite" presStyleCnt="0"/>
      <dgm:spPr/>
    </dgm:pt>
    <dgm:pt modelId="{8315AD66-4020-441C-9D0A-DCC259CCB267}" type="pres">
      <dgm:prSet presAssocID="{18A06F8B-B191-4813-A146-63FDAFEA41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CA3-D2F8-49BC-A187-C3DD05F5255C}" type="pres">
      <dgm:prSet presAssocID="{18A06F8B-B191-4813-A146-63FDAFEA412C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D50-C15F-462A-87EF-E09B2FDD0491}" type="pres">
      <dgm:prSet presAssocID="{C96F8428-E77B-40A4-9B23-C65D6376BE44}" presName="sp" presStyleCnt="0"/>
      <dgm:spPr/>
    </dgm:pt>
    <dgm:pt modelId="{46938253-0048-4AD9-B7BF-9D6DC754EA85}" type="pres">
      <dgm:prSet presAssocID="{029FA455-7E8A-44D7-909B-8A5F93EF6F75}" presName="composite" presStyleCnt="0"/>
      <dgm:spPr/>
    </dgm:pt>
    <dgm:pt modelId="{F976103E-304A-42CC-B963-9655675D361C}" type="pres">
      <dgm:prSet presAssocID="{029FA455-7E8A-44D7-909B-8A5F93EF6F7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5E1D-DC2E-46C4-B14E-8F37A9648395}" type="pres">
      <dgm:prSet presAssocID="{029FA455-7E8A-44D7-909B-8A5F93EF6F7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FDFAE5-C901-4F22-8DFA-BC9473C5675F}" type="presOf" srcId="{0DF6FDBC-EE08-40E1-B82A-CEF4FCCDA0D6}" destId="{96905E1D-DC2E-46C4-B14E-8F37A9648395}" srcOrd="0" destOrd="0" presId="urn:microsoft.com/office/officeart/2005/8/layout/chevron2"/>
    <dgm:cxn modelId="{6A34339A-D362-42DE-AB47-30573F2C1781}" type="presOf" srcId="{3E4DB5E1-9A30-4935-AAF3-FD3ED11218BC}" destId="{96905E1D-DC2E-46C4-B14E-8F37A9648395}" srcOrd="0" destOrd="1" presId="urn:microsoft.com/office/officeart/2005/8/layout/chevron2"/>
    <dgm:cxn modelId="{AEA90D48-981D-47FC-B3F1-20FB0C55E75B}" type="presOf" srcId="{D517A685-8938-42B6-BC5B-27AD9DB2DB52}" destId="{38A697F5-E2F9-4F4C-B156-07025A0DA0ED}" srcOrd="0" destOrd="0" presId="urn:microsoft.com/office/officeart/2005/8/layout/chevron2"/>
    <dgm:cxn modelId="{AD17CC10-D1F3-43A1-AAC2-C5D0D5721DD9}" srcId="{18A06F8B-B191-4813-A146-63FDAFEA412C}" destId="{A0A8A359-67D9-4011-A481-30F7082825E1}" srcOrd="0" destOrd="0" parTransId="{15945673-B74F-46CA-84F2-7EA4CC869250}" sibTransId="{B4D691FE-A858-4A36-AB73-43271A758173}"/>
    <dgm:cxn modelId="{A556CDD6-7897-4631-B96C-C8FF5BFE1D67}" srcId="{029FA455-7E8A-44D7-909B-8A5F93EF6F75}" destId="{3E4DB5E1-9A30-4935-AAF3-FD3ED11218BC}" srcOrd="1" destOrd="0" parTransId="{17E33B1F-4168-4549-B638-FBC1E050622F}" sibTransId="{BD49954B-D9C4-41B2-B23D-95F11D13EBBC}"/>
    <dgm:cxn modelId="{890BA0C2-060C-45AE-B546-965FE92B5789}" type="presOf" srcId="{A0A8A359-67D9-4011-A481-30F7082825E1}" destId="{208A8CA3-D2F8-49BC-A187-C3DD05F5255C}" srcOrd="0" destOrd="0" presId="urn:microsoft.com/office/officeart/2005/8/layout/chevron2"/>
    <dgm:cxn modelId="{88B95229-E416-4A21-A3CC-303AB20FE56E}" srcId="{D517A685-8938-42B6-BC5B-27AD9DB2DB52}" destId="{029FA455-7E8A-44D7-909B-8A5F93EF6F75}" srcOrd="1" destOrd="0" parTransId="{E5B52121-389D-44B4-8EB8-AE1731D07534}" sibTransId="{12F74CF0-5554-4D84-8A3B-CA44FAA0984A}"/>
    <dgm:cxn modelId="{E73F6E4F-82D4-4F45-9E3A-A5059B06E122}" type="presOf" srcId="{029FA455-7E8A-44D7-909B-8A5F93EF6F75}" destId="{F976103E-304A-42CC-B963-9655675D361C}" srcOrd="0" destOrd="0" presId="urn:microsoft.com/office/officeart/2005/8/layout/chevron2"/>
    <dgm:cxn modelId="{8BE9509F-D788-4E53-A5D8-D16C08CCA289}" srcId="{D517A685-8938-42B6-BC5B-27AD9DB2DB52}" destId="{18A06F8B-B191-4813-A146-63FDAFEA412C}" srcOrd="0" destOrd="0" parTransId="{4F120BC2-8E8F-4746-8507-9DC9E826DB30}" sibTransId="{C96F8428-E77B-40A4-9B23-C65D6376BE44}"/>
    <dgm:cxn modelId="{DA68E4C0-6273-451D-B2E7-8775061908EB}" type="presOf" srcId="{18A06F8B-B191-4813-A146-63FDAFEA412C}" destId="{8315AD66-4020-441C-9D0A-DCC259CCB267}" srcOrd="0" destOrd="0" presId="urn:microsoft.com/office/officeart/2005/8/layout/chevron2"/>
    <dgm:cxn modelId="{4DA895A5-8910-44B1-80DE-FB5EC2B5B3BC}" srcId="{029FA455-7E8A-44D7-909B-8A5F93EF6F75}" destId="{0DF6FDBC-EE08-40E1-B82A-CEF4FCCDA0D6}" srcOrd="0" destOrd="0" parTransId="{16BB98B5-4E12-4D8E-A2E4-A316D3956F94}" sibTransId="{3EC54079-25D0-464F-A544-0023A570706E}"/>
    <dgm:cxn modelId="{7864F1FF-9C46-45A4-B6B5-5ED38AA7B319}" type="presParOf" srcId="{38A697F5-E2F9-4F4C-B156-07025A0DA0ED}" destId="{991B08DB-798C-4480-BAB6-6A57AC74EDA2}" srcOrd="0" destOrd="0" presId="urn:microsoft.com/office/officeart/2005/8/layout/chevron2"/>
    <dgm:cxn modelId="{2D3A4A51-0F2C-4537-806D-C9C84739CF98}" type="presParOf" srcId="{991B08DB-798C-4480-BAB6-6A57AC74EDA2}" destId="{8315AD66-4020-441C-9D0A-DCC259CCB267}" srcOrd="0" destOrd="0" presId="urn:microsoft.com/office/officeart/2005/8/layout/chevron2"/>
    <dgm:cxn modelId="{73B8CCC7-108F-4825-A014-DF8F444794DE}" type="presParOf" srcId="{991B08DB-798C-4480-BAB6-6A57AC74EDA2}" destId="{208A8CA3-D2F8-49BC-A187-C3DD05F5255C}" srcOrd="1" destOrd="0" presId="urn:microsoft.com/office/officeart/2005/8/layout/chevron2"/>
    <dgm:cxn modelId="{2989FC7C-3DC7-46CA-AB22-0363AF15FA45}" type="presParOf" srcId="{38A697F5-E2F9-4F4C-B156-07025A0DA0ED}" destId="{EE854D50-C15F-462A-87EF-E09B2FDD0491}" srcOrd="1" destOrd="0" presId="urn:microsoft.com/office/officeart/2005/8/layout/chevron2"/>
    <dgm:cxn modelId="{A26BBB3F-7B9D-4317-A217-901879E5B41E}" type="presParOf" srcId="{38A697F5-E2F9-4F4C-B156-07025A0DA0ED}" destId="{46938253-0048-4AD9-B7BF-9D6DC754EA85}" srcOrd="2" destOrd="0" presId="urn:microsoft.com/office/officeart/2005/8/layout/chevron2"/>
    <dgm:cxn modelId="{36EE4065-0468-41E1-BF8D-9E2376DA19F3}" type="presParOf" srcId="{46938253-0048-4AD9-B7BF-9D6DC754EA85}" destId="{F976103E-304A-42CC-B963-9655675D361C}" srcOrd="0" destOrd="0" presId="urn:microsoft.com/office/officeart/2005/8/layout/chevron2"/>
    <dgm:cxn modelId="{C771FDE5-335D-4FED-8E4A-9CF82686435C}" type="presParOf" srcId="{46938253-0048-4AD9-B7BF-9D6DC754EA85}" destId="{96905E1D-DC2E-46C4-B14E-8F37A964839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B7F07-4B49-4586-8ADF-2B2E9A931546}">
      <dsp:nvSpPr>
        <dsp:cNvPr id="0" name=""/>
        <dsp:cNvSpPr/>
      </dsp:nvSpPr>
      <dsp:spPr>
        <a:xfrm rot="5400000">
          <a:off x="-99297" y="101979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101979"/>
        <a:ext cx="661981" cy="463387"/>
      </dsp:txXfrm>
    </dsp:sp>
    <dsp:sp modelId="{346D17BB-F375-48CB-8C8C-DBF7AE91A2E4}">
      <dsp:nvSpPr>
        <dsp:cNvPr id="0" name=""/>
        <dsp:cNvSpPr/>
      </dsp:nvSpPr>
      <dsp:spPr>
        <a:xfrm rot="5400000">
          <a:off x="4268668" y="-3802599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ТИТУЛЬНЫЙ ЛИСТ (СТРАНИЦА № 1)</a:t>
          </a:r>
          <a:endParaRPr lang="ru-RU" sz="1600" kern="1200" dirty="0"/>
        </a:p>
      </dsp:txBody>
      <dsp:txXfrm rot="5400000">
        <a:off x="4268668" y="-3802599"/>
        <a:ext cx="430287" cy="8040850"/>
      </dsp:txXfrm>
    </dsp:sp>
    <dsp:sp modelId="{6F66F8EE-C277-4C2F-B66A-88CDE306CD1C}">
      <dsp:nvSpPr>
        <dsp:cNvPr id="0" name=""/>
        <dsp:cNvSpPr/>
      </dsp:nvSpPr>
      <dsp:spPr>
        <a:xfrm rot="5400000">
          <a:off x="-99297" y="689807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689807"/>
        <a:ext cx="661981" cy="463387"/>
      </dsp:txXfrm>
    </dsp:sp>
    <dsp:sp modelId="{465C71CA-1E20-43E4-878A-CE869ADF44CA}">
      <dsp:nvSpPr>
        <dsp:cNvPr id="0" name=""/>
        <dsp:cNvSpPr/>
      </dsp:nvSpPr>
      <dsp:spPr>
        <a:xfrm rot="5400000">
          <a:off x="4268668" y="-3214771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ОГЛАВЛЕНИЕ (СОДЕРЖАНИЕ)</a:t>
          </a:r>
          <a:endParaRPr lang="ru-RU" sz="1600" kern="1200" dirty="0"/>
        </a:p>
      </dsp:txBody>
      <dsp:txXfrm rot="5400000">
        <a:off x="4268668" y="-3214771"/>
        <a:ext cx="430287" cy="8040850"/>
      </dsp:txXfrm>
    </dsp:sp>
    <dsp:sp modelId="{DD042B11-CD24-42BF-B958-6C607C1C6261}">
      <dsp:nvSpPr>
        <dsp:cNvPr id="0" name=""/>
        <dsp:cNvSpPr/>
      </dsp:nvSpPr>
      <dsp:spPr>
        <a:xfrm rot="5400000">
          <a:off x="-99297" y="1277636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1277636"/>
        <a:ext cx="661981" cy="463387"/>
      </dsp:txXfrm>
    </dsp:sp>
    <dsp:sp modelId="{356033B0-1EDB-4772-926B-884514B73ABB}">
      <dsp:nvSpPr>
        <dsp:cNvPr id="0" name=""/>
        <dsp:cNvSpPr/>
      </dsp:nvSpPr>
      <dsp:spPr>
        <a:xfrm rot="5400000">
          <a:off x="4268668" y="-2626942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СПИСОК УСЛОВНЫХ СОКРАЩЕНИЙ(ЕСЛИ ТАКОВЫЕ ИМЕЮТСЯ)</a:t>
          </a:r>
          <a:endParaRPr lang="ru-RU" sz="1600" kern="1200" dirty="0"/>
        </a:p>
      </dsp:txBody>
      <dsp:txXfrm rot="5400000">
        <a:off x="4268668" y="-2626942"/>
        <a:ext cx="430287" cy="8040850"/>
      </dsp:txXfrm>
    </dsp:sp>
    <dsp:sp modelId="{6ABC5D3D-ED66-4A58-8F65-D948B197D794}">
      <dsp:nvSpPr>
        <dsp:cNvPr id="0" name=""/>
        <dsp:cNvSpPr/>
      </dsp:nvSpPr>
      <dsp:spPr>
        <a:xfrm rot="5400000">
          <a:off x="-99297" y="1865464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1865464"/>
        <a:ext cx="661981" cy="463387"/>
      </dsp:txXfrm>
    </dsp:sp>
    <dsp:sp modelId="{5BA95871-26A9-4B06-9949-9B866380F944}">
      <dsp:nvSpPr>
        <dsp:cNvPr id="0" name=""/>
        <dsp:cNvSpPr/>
      </dsp:nvSpPr>
      <dsp:spPr>
        <a:xfrm rot="5400000">
          <a:off x="4268668" y="-2039114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ВВЕДЕНИЕ</a:t>
          </a:r>
          <a:endParaRPr lang="ru-RU" sz="1600" kern="1200" dirty="0"/>
        </a:p>
      </dsp:txBody>
      <dsp:txXfrm rot="5400000">
        <a:off x="4268668" y="-2039114"/>
        <a:ext cx="430287" cy="8040850"/>
      </dsp:txXfrm>
    </dsp:sp>
    <dsp:sp modelId="{B4DC536F-72FB-4538-84AB-9A3F4E003088}">
      <dsp:nvSpPr>
        <dsp:cNvPr id="0" name=""/>
        <dsp:cNvSpPr/>
      </dsp:nvSpPr>
      <dsp:spPr>
        <a:xfrm rot="5400000">
          <a:off x="-99297" y="2453293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2453293"/>
        <a:ext cx="661981" cy="463387"/>
      </dsp:txXfrm>
    </dsp:sp>
    <dsp:sp modelId="{CF5323DE-A89E-4A33-A94A-450DCA21E04D}">
      <dsp:nvSpPr>
        <dsp:cNvPr id="0" name=""/>
        <dsp:cNvSpPr/>
      </dsp:nvSpPr>
      <dsp:spPr>
        <a:xfrm rot="5400000">
          <a:off x="4268668" y="-1451285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ОСНОВНАЯ ЧАСТЬ</a:t>
          </a:r>
          <a:endParaRPr lang="ru-RU" sz="1600" kern="1200" dirty="0"/>
        </a:p>
      </dsp:txBody>
      <dsp:txXfrm rot="5400000">
        <a:off x="4268668" y="-1451285"/>
        <a:ext cx="430287" cy="8040850"/>
      </dsp:txXfrm>
    </dsp:sp>
    <dsp:sp modelId="{00ECDAB7-697B-417F-B832-A4D0F7FC75D1}">
      <dsp:nvSpPr>
        <dsp:cNvPr id="0" name=""/>
        <dsp:cNvSpPr/>
      </dsp:nvSpPr>
      <dsp:spPr>
        <a:xfrm rot="5400000">
          <a:off x="-99297" y="3041121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3041121"/>
        <a:ext cx="661981" cy="463387"/>
      </dsp:txXfrm>
    </dsp:sp>
    <dsp:sp modelId="{D7820873-1674-41CB-932E-76D809274F0E}">
      <dsp:nvSpPr>
        <dsp:cNvPr id="0" name=""/>
        <dsp:cNvSpPr/>
      </dsp:nvSpPr>
      <dsp:spPr>
        <a:xfrm rot="5400000">
          <a:off x="4268668" y="-863456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ЗАКЛЮЧЕНИЕ (С ВЫВОДАМИ И ПРАКТИЧЕСКИМИ РЕКОМЕНДАЦИЯМИ)</a:t>
          </a:r>
          <a:endParaRPr lang="ru-RU" sz="1600" kern="1200" dirty="0"/>
        </a:p>
      </dsp:txBody>
      <dsp:txXfrm rot="5400000">
        <a:off x="4268668" y="-863456"/>
        <a:ext cx="430287" cy="8040850"/>
      </dsp:txXfrm>
    </dsp:sp>
    <dsp:sp modelId="{48D9BAAB-EC6D-4549-88B3-FA8160C13E4A}">
      <dsp:nvSpPr>
        <dsp:cNvPr id="0" name=""/>
        <dsp:cNvSpPr/>
      </dsp:nvSpPr>
      <dsp:spPr>
        <a:xfrm rot="5400000">
          <a:off x="-99297" y="3628950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3628950"/>
        <a:ext cx="661981" cy="463387"/>
      </dsp:txXfrm>
    </dsp:sp>
    <dsp:sp modelId="{B6BE1708-D39A-4948-84AB-52987A132E83}">
      <dsp:nvSpPr>
        <dsp:cNvPr id="0" name=""/>
        <dsp:cNvSpPr/>
      </dsp:nvSpPr>
      <dsp:spPr>
        <a:xfrm rot="5400000">
          <a:off x="4268668" y="-275628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СПИСОК ЛИТЕРАТУРЫ</a:t>
          </a:r>
          <a:endParaRPr lang="ru-RU" sz="1600" kern="1200" dirty="0"/>
        </a:p>
      </dsp:txBody>
      <dsp:txXfrm rot="5400000">
        <a:off x="4268668" y="-275628"/>
        <a:ext cx="430287" cy="8040850"/>
      </dsp:txXfrm>
    </dsp:sp>
    <dsp:sp modelId="{FFCC2FB2-6A58-43DD-A38F-B373EF07DEC6}">
      <dsp:nvSpPr>
        <dsp:cNvPr id="0" name=""/>
        <dsp:cNvSpPr/>
      </dsp:nvSpPr>
      <dsp:spPr>
        <a:xfrm rot="5400000">
          <a:off x="-99297" y="4216778"/>
          <a:ext cx="661981" cy="4633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99297" y="4216778"/>
        <a:ext cx="661981" cy="463387"/>
      </dsp:txXfrm>
    </dsp:sp>
    <dsp:sp modelId="{1139F369-80CF-4286-9DDF-3E21FDC59B70}">
      <dsp:nvSpPr>
        <dsp:cNvPr id="0" name=""/>
        <dsp:cNvSpPr/>
      </dsp:nvSpPr>
      <dsp:spPr>
        <a:xfrm rot="5400000">
          <a:off x="4268668" y="312200"/>
          <a:ext cx="430287" cy="8040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ПРИЛОЖЕНИЯ</a:t>
          </a:r>
          <a:endParaRPr lang="ru-RU" sz="1600" kern="1200" dirty="0"/>
        </a:p>
      </dsp:txBody>
      <dsp:txXfrm rot="5400000">
        <a:off x="4268668" y="312200"/>
        <a:ext cx="430287" cy="80408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49F06F-0336-44C5-BF7E-B834914D29F2}">
      <dsp:nvSpPr>
        <dsp:cNvPr id="0" name=""/>
        <dsp:cNvSpPr/>
      </dsp:nvSpPr>
      <dsp:spPr>
        <a:xfrm>
          <a:off x="-5258210" y="-811460"/>
          <a:ext cx="6309320" cy="6309320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666CC-AB60-4720-893C-0A693ADF150A}">
      <dsp:nvSpPr>
        <dsp:cNvPr id="0" name=""/>
        <dsp:cNvSpPr/>
      </dsp:nvSpPr>
      <dsp:spPr>
        <a:xfrm>
          <a:off x="886007" y="576063"/>
          <a:ext cx="7618039" cy="1338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2681" tIns="43180" rIns="43180" bIns="431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Во введении (3-6 страниц) автор может обосновать выбор темы исследования, отразить ее актуальность, показать научную новизну, теоретическую и практическую значимость работы</a:t>
          </a:r>
        </a:p>
      </dsp:txBody>
      <dsp:txXfrm>
        <a:off x="886007" y="576063"/>
        <a:ext cx="7618039" cy="1338810"/>
      </dsp:txXfrm>
    </dsp:sp>
    <dsp:sp modelId="{D1905456-0868-4434-889E-553E90D84300}">
      <dsp:nvSpPr>
        <dsp:cNvPr id="0" name=""/>
        <dsp:cNvSpPr/>
      </dsp:nvSpPr>
      <dsp:spPr>
        <a:xfrm>
          <a:off x="24720" y="502147"/>
          <a:ext cx="1673513" cy="1673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F52BE-3E6B-4204-9DF4-C19A0BDD4B77}">
      <dsp:nvSpPr>
        <dsp:cNvPr id="0" name=""/>
        <dsp:cNvSpPr/>
      </dsp:nvSpPr>
      <dsp:spPr>
        <a:xfrm>
          <a:off x="886007" y="2306007"/>
          <a:ext cx="7618039" cy="208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268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Логичным заключением введения будет </a:t>
          </a:r>
          <a:r>
            <a:rPr lang="ru-RU" sz="1700" b="1" kern="1200" dirty="0" smtClean="0">
              <a:solidFill>
                <a:srgbClr val="FFFF00"/>
              </a:solidFill>
            </a:rPr>
            <a:t>формулировка: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1. Цели,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2. Задач исследования,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3. Объекта и предмета исследования,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4. Рабочей гипотезы (что предполагалось получить в результате исследования) ,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</a:rPr>
            <a:t>5. Основных положений, выносимых на защиту.</a:t>
          </a:r>
          <a:endParaRPr lang="ru-RU" sz="1700" b="1" kern="1200" dirty="0">
            <a:solidFill>
              <a:srgbClr val="FFFF00"/>
            </a:solidFill>
          </a:endParaRPr>
        </a:p>
      </dsp:txBody>
      <dsp:txXfrm>
        <a:off x="886007" y="2306007"/>
        <a:ext cx="7618039" cy="2086482"/>
      </dsp:txXfrm>
    </dsp:sp>
    <dsp:sp modelId="{027AA99D-5A36-400E-AB8D-A2F426056857}">
      <dsp:nvSpPr>
        <dsp:cNvPr id="0" name=""/>
        <dsp:cNvSpPr/>
      </dsp:nvSpPr>
      <dsp:spPr>
        <a:xfrm>
          <a:off x="24720" y="2510738"/>
          <a:ext cx="1673513" cy="16735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5AD66-4020-441C-9D0A-DCC259CCB267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Социально-политическая актуальность </a:t>
          </a:r>
          <a:endParaRPr lang="ru-RU" sz="1800" kern="1200" dirty="0"/>
        </a:p>
      </dsp:txBody>
      <dsp:txXfrm rot="5400000">
        <a:off x="-363661" y="367279"/>
        <a:ext cx="2424410" cy="1697087"/>
      </dsp:txXfrm>
    </dsp:sp>
    <dsp:sp modelId="{208A8CA3-D2F8-49BC-A187-C3DD05F5255C}">
      <dsp:nvSpPr>
        <dsp:cNvPr id="0" name=""/>
        <dsp:cNvSpPr/>
      </dsp:nvSpPr>
      <dsp:spPr>
        <a:xfrm rot="5400000">
          <a:off x="4312729" y="-2612023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обоснование необходимости разрабатывать данную тему с точки зрения современной общественно-политической ситуации, накопившихся социальных проблем.</a:t>
          </a:r>
          <a:endParaRPr lang="ru-RU" sz="1800" kern="1200" dirty="0"/>
        </a:p>
      </dsp:txBody>
      <dsp:txXfrm rot="5400000">
        <a:off x="4312729" y="-2612023"/>
        <a:ext cx="1575866" cy="6807150"/>
      </dsp:txXfrm>
    </dsp:sp>
    <dsp:sp modelId="{3DF4D6A9-CBC9-44E9-B1F1-A86023CF7148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Научная актуальность </a:t>
          </a:r>
          <a:endParaRPr lang="ru-RU" sz="1800" kern="1200" dirty="0"/>
        </a:p>
      </dsp:txBody>
      <dsp:txXfrm rot="5400000">
        <a:off x="-363661" y="2507633"/>
        <a:ext cx="2424410" cy="1697087"/>
      </dsp:txXfrm>
    </dsp:sp>
    <dsp:sp modelId="{D8F7F25A-60FB-43ED-8F74-0D3498BFB3CB}">
      <dsp:nvSpPr>
        <dsp:cNvPr id="0" name=""/>
        <dsp:cNvSpPr/>
      </dsp:nvSpPr>
      <dsp:spPr>
        <a:xfrm rot="5400000">
          <a:off x="4312729" y="-471670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сложившаяся внутри науки ситуация необходимости именно сейчас разработать именно эту тему. Теоретический аспект -недостаточная разработка данного вопроса в теории. Практический аспект -неэффективная работа в данном направлении на современном этапе</a:t>
          </a:r>
          <a:endParaRPr lang="ru-RU" sz="1800" kern="1200" dirty="0"/>
        </a:p>
      </dsp:txBody>
      <dsp:txXfrm rot="5400000">
        <a:off x="4312729" y="-471670"/>
        <a:ext cx="1575866" cy="68071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5AD66-4020-441C-9D0A-DCC259CCB267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Объект исследования</a:t>
          </a:r>
          <a:endParaRPr lang="ru-RU" sz="2000" kern="1200" dirty="0"/>
        </a:p>
      </dsp:txBody>
      <dsp:txXfrm rot="5400000">
        <a:off x="-363661" y="367279"/>
        <a:ext cx="2424410" cy="1697087"/>
      </dsp:txXfrm>
    </dsp:sp>
    <dsp:sp modelId="{208A8CA3-D2F8-49BC-A187-C3DD05F5255C}">
      <dsp:nvSpPr>
        <dsp:cNvPr id="0" name=""/>
        <dsp:cNvSpPr/>
      </dsp:nvSpPr>
      <dsp:spPr>
        <a:xfrm rot="5400000">
          <a:off x="4312729" y="-2612023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это явление или процесс объективной реальности, на который направлен научный поиск автора работы. Объект выделяется на основании анализа избранной исследователем проблемы.</a:t>
          </a:r>
          <a:endParaRPr lang="ru-RU" sz="2100" kern="1200" dirty="0"/>
        </a:p>
      </dsp:txBody>
      <dsp:txXfrm rot="5400000">
        <a:off x="4312729" y="-2612023"/>
        <a:ext cx="1575866" cy="6807150"/>
      </dsp:txXfrm>
    </dsp:sp>
    <dsp:sp modelId="{3DF4D6A9-CBC9-44E9-B1F1-A86023CF7148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Предмет исследования</a:t>
          </a:r>
          <a:endParaRPr lang="ru-RU" sz="2000" kern="1200" dirty="0"/>
        </a:p>
      </dsp:txBody>
      <dsp:txXfrm rot="5400000">
        <a:off x="-363661" y="2507633"/>
        <a:ext cx="2424410" cy="1697087"/>
      </dsp:txXfrm>
    </dsp:sp>
    <dsp:sp modelId="{D8F7F25A-60FB-43ED-8F74-0D3498BFB3CB}">
      <dsp:nvSpPr>
        <dsp:cNvPr id="0" name=""/>
        <dsp:cNvSpPr/>
      </dsp:nvSpPr>
      <dsp:spPr>
        <a:xfrm rot="5400000">
          <a:off x="4312729" y="-471670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это фрагмент объекта, какая-то его сторона. Предмет устанавливает познавательные границы исследования. Один и тот же объект может предполагать множество предметов исследования.</a:t>
          </a:r>
          <a:endParaRPr lang="ru-RU" sz="2100" kern="1200" dirty="0"/>
        </a:p>
      </dsp:txBody>
      <dsp:txXfrm rot="5400000">
        <a:off x="4312729" y="-471670"/>
        <a:ext cx="1575866" cy="68071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5AD66-4020-441C-9D0A-DCC259CCB267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Цель</a:t>
          </a:r>
          <a:endParaRPr lang="ru-RU" sz="3800" kern="1200" dirty="0"/>
        </a:p>
      </dsp:txBody>
      <dsp:txXfrm rot="5400000">
        <a:off x="-363661" y="367279"/>
        <a:ext cx="2424410" cy="1697087"/>
      </dsp:txXfrm>
    </dsp:sp>
    <dsp:sp modelId="{208A8CA3-D2F8-49BC-A187-C3DD05F5255C}">
      <dsp:nvSpPr>
        <dsp:cNvPr id="0" name=""/>
        <dsp:cNvSpPr/>
      </dsp:nvSpPr>
      <dsp:spPr>
        <a:xfrm rot="5400000">
          <a:off x="4312729" y="-2612023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стратегия исследования, его границы. То, что должно быть достигнуто в итоге работы;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формулируется глаголом в </a:t>
          </a:r>
          <a:r>
            <a:rPr lang="ru-RU" sz="1700" kern="1200" dirty="0" err="1" smtClean="0"/>
            <a:t>неопределенной</a:t>
          </a:r>
          <a:r>
            <a:rPr lang="ru-RU" sz="1700" kern="1200" dirty="0" smtClean="0"/>
            <a:t> форме (изучить, описать, установить, выяснить, рассмотреть, проанализировать и т.д.),  либо существительным в именительном падеже  (изучение, анализ, выявление и т.д.).</a:t>
          </a:r>
          <a:endParaRPr lang="ru-RU" sz="1700" kern="1200" dirty="0"/>
        </a:p>
      </dsp:txBody>
      <dsp:txXfrm rot="5400000">
        <a:off x="4312729" y="-2612023"/>
        <a:ext cx="1575866" cy="6807150"/>
      </dsp:txXfrm>
    </dsp:sp>
    <dsp:sp modelId="{3DF4D6A9-CBC9-44E9-B1F1-A86023CF7148}">
      <dsp:nvSpPr>
        <dsp:cNvPr id="0" name=""/>
        <dsp:cNvSpPr/>
      </dsp:nvSpPr>
      <dsp:spPr>
        <a:xfrm rot="5400000">
          <a:off x="-363661" y="2409492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Задачи</a:t>
          </a:r>
          <a:endParaRPr lang="ru-RU" sz="3800" kern="1200" dirty="0"/>
        </a:p>
      </dsp:txBody>
      <dsp:txXfrm rot="5400000">
        <a:off x="-363661" y="2409492"/>
        <a:ext cx="2424410" cy="1697087"/>
      </dsp:txXfrm>
    </dsp:sp>
    <dsp:sp modelId="{D8F7F25A-60FB-43ED-8F74-0D3498BFB3CB}">
      <dsp:nvSpPr>
        <dsp:cNvPr id="0" name=""/>
        <dsp:cNvSpPr/>
      </dsp:nvSpPr>
      <dsp:spPr>
        <a:xfrm rot="5400000">
          <a:off x="4312729" y="-471670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тактика исследования; путь достижения цели. По отдельности последовательные шаги продвижения к цели.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Классификация задач и примерный перечень глаголов, применяемых для их формулировки представлены ниже.</a:t>
          </a:r>
          <a:endParaRPr lang="ru-RU" sz="1700" kern="1200" dirty="0"/>
        </a:p>
      </dsp:txBody>
      <dsp:txXfrm rot="5400000">
        <a:off x="4312729" y="-471670"/>
        <a:ext cx="1575866" cy="68071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5AD66-4020-441C-9D0A-DCC259CCB267}">
      <dsp:nvSpPr>
        <dsp:cNvPr id="0" name=""/>
        <dsp:cNvSpPr/>
      </dsp:nvSpPr>
      <dsp:spPr>
        <a:xfrm rot="5400000">
          <a:off x="-361652" y="393254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Гипотеза</a:t>
          </a:r>
        </a:p>
      </dsp:txBody>
      <dsp:txXfrm rot="5400000">
        <a:off x="-361652" y="393254"/>
        <a:ext cx="2411015" cy="1687710"/>
      </dsp:txXfrm>
    </dsp:sp>
    <dsp:sp modelId="{208A8CA3-D2F8-49BC-A187-C3DD05F5255C}">
      <dsp:nvSpPr>
        <dsp:cNvPr id="0" name=""/>
        <dsp:cNvSpPr/>
      </dsp:nvSpPr>
      <dsp:spPr>
        <a:xfrm rot="5400000">
          <a:off x="4281646" y="-2593081"/>
          <a:ext cx="1628655" cy="6816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это предположение, истинность которого </a:t>
          </a:r>
          <a:r>
            <a:rPr lang="ru-RU" sz="1500" kern="1200" dirty="0" err="1" smtClean="0"/>
            <a:t>еще</a:t>
          </a:r>
          <a:r>
            <a:rPr lang="ru-RU" sz="1500" kern="1200" dirty="0" smtClean="0"/>
            <a:t> не доказана, прогноз: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а) Ожидаемого решения исследовательской задачи (какие выводы Вы предполагаете получить) - </a:t>
          </a:r>
          <a:r>
            <a:rPr lang="ru-RU" sz="1500" b="1" i="1" kern="1200" dirty="0" smtClean="0"/>
            <a:t>констатирующая гипотеза</a:t>
          </a:r>
          <a:r>
            <a:rPr lang="ru-RU" sz="1500" kern="1200" dirty="0" smtClean="0"/>
            <a:t>, ИЛИ / 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б) Ожидаемого пути решения исследовательской задачи (как Вы планируете проводить исследование) - </a:t>
          </a:r>
          <a:r>
            <a:rPr lang="ru-RU" sz="1500" b="1" i="1" kern="1200" dirty="0" smtClean="0"/>
            <a:t>прогностическая гипотеза.</a:t>
          </a:r>
        </a:p>
      </dsp:txBody>
      <dsp:txXfrm rot="5400000">
        <a:off x="4281646" y="-2593081"/>
        <a:ext cx="1628655" cy="6816527"/>
      </dsp:txXfrm>
    </dsp:sp>
    <dsp:sp modelId="{3DF4D6A9-CBC9-44E9-B1F1-A86023CF7148}">
      <dsp:nvSpPr>
        <dsp:cNvPr id="0" name=""/>
        <dsp:cNvSpPr/>
      </dsp:nvSpPr>
      <dsp:spPr>
        <a:xfrm rot="5400000">
          <a:off x="-361652" y="2424184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!!!!!</a:t>
          </a:r>
          <a:endParaRPr lang="ru-RU" sz="3000" kern="1200" dirty="0"/>
        </a:p>
      </dsp:txBody>
      <dsp:txXfrm rot="5400000">
        <a:off x="-361652" y="2424184"/>
        <a:ext cx="2411015" cy="1687710"/>
      </dsp:txXfrm>
    </dsp:sp>
    <dsp:sp modelId="{D8F7F25A-60FB-43ED-8F74-0D3498BFB3CB}">
      <dsp:nvSpPr>
        <dsp:cNvPr id="0" name=""/>
        <dsp:cNvSpPr/>
      </dsp:nvSpPr>
      <dsp:spPr>
        <a:xfrm rot="5400000">
          <a:off x="4312394" y="-464553"/>
          <a:ext cx="1567160" cy="6816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 ходе проведения исследования гипотеза может быть подтверждена, уточнена, </a:t>
          </a:r>
          <a:r>
            <a:rPr lang="ru-RU" sz="1500" kern="1200" dirty="0" err="1" smtClean="0"/>
            <a:t>опровержена</a:t>
          </a:r>
          <a:r>
            <a:rPr lang="ru-RU" sz="1500" kern="1200" dirty="0" smtClean="0"/>
            <a:t>. </a:t>
          </a:r>
          <a:r>
            <a:rPr lang="ru-RU" sz="1500" u="sng" kern="1200" dirty="0" smtClean="0">
              <a:solidFill>
                <a:srgbClr val="FF0000"/>
              </a:solidFill>
            </a:rPr>
            <a:t>Это обязательно указывается в заключении</a:t>
          </a:r>
          <a:endParaRPr lang="ru-RU" sz="1500" u="sng" kern="1200" dirty="0">
            <a:solidFill>
              <a:srgbClr val="FF0000"/>
            </a:solidFill>
          </a:endParaRPr>
        </a:p>
      </dsp:txBody>
      <dsp:txXfrm rot="5400000">
        <a:off x="4312394" y="-464553"/>
        <a:ext cx="1567160" cy="681652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5AD66-4020-441C-9D0A-DCC259CCB267}">
      <dsp:nvSpPr>
        <dsp:cNvPr id="0" name=""/>
        <dsp:cNvSpPr/>
      </dsp:nvSpPr>
      <dsp:spPr>
        <a:xfrm rot="5400000">
          <a:off x="-361652" y="393254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Объем</a:t>
          </a:r>
        </a:p>
      </dsp:txBody>
      <dsp:txXfrm rot="5400000">
        <a:off x="-361652" y="393254"/>
        <a:ext cx="2411015" cy="1687710"/>
      </dsp:txXfrm>
    </dsp:sp>
    <dsp:sp modelId="{208A8CA3-D2F8-49BC-A187-C3DD05F5255C}">
      <dsp:nvSpPr>
        <dsp:cNvPr id="0" name=""/>
        <dsp:cNvSpPr/>
      </dsp:nvSpPr>
      <dsp:spPr>
        <a:xfrm rot="5400000">
          <a:off x="4281646" y="-2593081"/>
          <a:ext cx="1628655" cy="6816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 (10-20 страниц, должна называться в соответствии с ее содержанием, представляет собой обзор и анализ литературных источников по теме исследования.</a:t>
          </a:r>
          <a:endParaRPr lang="ru-RU" sz="1900" kern="1200" dirty="0"/>
        </a:p>
      </dsp:txBody>
      <dsp:txXfrm rot="5400000">
        <a:off x="4281646" y="-2593081"/>
        <a:ext cx="1628655" cy="6816527"/>
      </dsp:txXfrm>
    </dsp:sp>
    <dsp:sp modelId="{F976103E-304A-42CC-B963-9655675D361C}">
      <dsp:nvSpPr>
        <dsp:cNvPr id="0" name=""/>
        <dsp:cNvSpPr/>
      </dsp:nvSpPr>
      <dsp:spPr>
        <a:xfrm rot="5400000">
          <a:off x="-361652" y="2521782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Сущность</a:t>
          </a:r>
          <a:endParaRPr lang="ru-RU" sz="2800" u="sng" kern="1200" dirty="0">
            <a:solidFill>
              <a:srgbClr val="FF0000"/>
            </a:solidFill>
          </a:endParaRPr>
        </a:p>
      </dsp:txBody>
      <dsp:txXfrm rot="5400000">
        <a:off x="-361652" y="2521782"/>
        <a:ext cx="2411015" cy="1687710"/>
      </dsp:txXfrm>
    </dsp:sp>
    <dsp:sp modelId="{96905E1D-DC2E-46C4-B14E-8F37A9648395}">
      <dsp:nvSpPr>
        <dsp:cNvPr id="0" name=""/>
        <dsp:cNvSpPr/>
      </dsp:nvSpPr>
      <dsp:spPr>
        <a:xfrm rot="5400000">
          <a:off x="4312394" y="-464553"/>
          <a:ext cx="1567160" cy="6816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Целесообразно рассмотреть, в каком состоянии на современном этапе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находится избранное научное направление, что уже сделано другими авторами, что в этом вопросе </a:t>
          </a:r>
          <a:r>
            <a:rPr lang="ru-RU" sz="1900" kern="1200" dirty="0" err="1" smtClean="0"/>
            <a:t>еще</a:t>
          </a:r>
          <a:r>
            <a:rPr lang="ru-RU" sz="1900" kern="1200" dirty="0" smtClean="0"/>
            <a:t> неясно и поэтому требует дальнейшего исследования. </a:t>
          </a:r>
        </a:p>
      </dsp:txBody>
      <dsp:txXfrm rot="5400000">
        <a:off x="4312394" y="-464553"/>
        <a:ext cx="1567160" cy="681652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5AD66-4020-441C-9D0A-DCC259CCB267}">
      <dsp:nvSpPr>
        <dsp:cNvPr id="0" name=""/>
        <dsp:cNvSpPr/>
      </dsp:nvSpPr>
      <dsp:spPr>
        <a:xfrm rot="5400000">
          <a:off x="-361652" y="393254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Объем</a:t>
          </a:r>
        </a:p>
      </dsp:txBody>
      <dsp:txXfrm rot="5400000">
        <a:off x="-361652" y="393254"/>
        <a:ext cx="2411015" cy="1687710"/>
      </dsp:txXfrm>
    </dsp:sp>
    <dsp:sp modelId="{208A8CA3-D2F8-49BC-A187-C3DD05F5255C}">
      <dsp:nvSpPr>
        <dsp:cNvPr id="0" name=""/>
        <dsp:cNvSpPr/>
      </dsp:nvSpPr>
      <dsp:spPr>
        <a:xfrm rot="5400000">
          <a:off x="4281646" y="-2593081"/>
          <a:ext cx="1628655" cy="6816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 (5-8 страниц, может называться «Методы исследования») обычно содержит описание методик исследования и контингента испытуемых.</a:t>
          </a:r>
          <a:endParaRPr lang="ru-RU" sz="1700" kern="1200" dirty="0"/>
        </a:p>
      </dsp:txBody>
      <dsp:txXfrm rot="5400000">
        <a:off x="4281646" y="-2593081"/>
        <a:ext cx="1628655" cy="6816527"/>
      </dsp:txXfrm>
    </dsp:sp>
    <dsp:sp modelId="{F976103E-304A-42CC-B963-9655675D361C}">
      <dsp:nvSpPr>
        <dsp:cNvPr id="0" name=""/>
        <dsp:cNvSpPr/>
      </dsp:nvSpPr>
      <dsp:spPr>
        <a:xfrm rot="5400000">
          <a:off x="-361652" y="2521782"/>
          <a:ext cx="2411015" cy="16877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Сущность</a:t>
          </a:r>
          <a:endParaRPr lang="ru-RU" sz="2800" u="sng" kern="1200" dirty="0">
            <a:solidFill>
              <a:srgbClr val="FF0000"/>
            </a:solidFill>
          </a:endParaRPr>
        </a:p>
      </dsp:txBody>
      <dsp:txXfrm rot="5400000">
        <a:off x="-361652" y="2521782"/>
        <a:ext cx="2411015" cy="1687710"/>
      </dsp:txXfrm>
    </dsp:sp>
    <dsp:sp modelId="{96905E1D-DC2E-46C4-B14E-8F37A9648395}">
      <dsp:nvSpPr>
        <dsp:cNvPr id="0" name=""/>
        <dsp:cNvSpPr/>
      </dsp:nvSpPr>
      <dsp:spPr>
        <a:xfrm rot="5400000">
          <a:off x="4312394" y="-464553"/>
          <a:ext cx="1567160" cy="6816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Достаточно подробно следует изложить организацию эксперимента, описать методики, дать подробные сведения об испытуемых. Прочитав эту  главу, не должно возникать вопросов о том, как получены те или иные данные. Любой прочитавший ее должен понять, как провести аналогичное исследование.</a:t>
          </a:r>
        </a:p>
      </dsp:txBody>
      <dsp:txXfrm rot="5400000">
        <a:off x="4312394" y="-464553"/>
        <a:ext cx="1567160" cy="681652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6400800" cy="1752600"/>
          </a:xfrm>
        </p:spPr>
        <p:txBody>
          <a:bodyPr/>
          <a:lstStyle/>
          <a:p>
            <a:r>
              <a:rPr lang="ru-RU" dirty="0" smtClean="0"/>
              <a:t>Куликова </a:t>
            </a:r>
            <a:r>
              <a:rPr lang="ru-RU" dirty="0" err="1" smtClean="0"/>
              <a:t>инна</a:t>
            </a:r>
            <a:r>
              <a:rPr lang="ru-RU" dirty="0" smtClean="0"/>
              <a:t> </a:t>
            </a:r>
            <a:r>
              <a:rPr lang="ru-RU" dirty="0" err="1" smtClean="0"/>
              <a:t>петровна</a:t>
            </a:r>
            <a:endParaRPr lang="ru-RU" dirty="0" smtClean="0"/>
          </a:p>
          <a:p>
            <a:r>
              <a:rPr lang="ru-RU" dirty="0" smtClean="0"/>
              <a:t>Методист ГБПОУ КС №54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78688" cy="17518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Методика подготовки научно-исследовательских работ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213729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ОСНОВНАЯ ЧАСТЬ ГЛАВА 2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389138846"/>
              </p:ext>
            </p:extLst>
          </p:nvPr>
        </p:nvGraphicFramePr>
        <p:xfrm>
          <a:off x="323528" y="16288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316328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ОСНОВНАЯ ЧАСТЬ ГЛАВА 3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07600530"/>
              </p:ext>
            </p:extLst>
          </p:nvPr>
        </p:nvGraphicFramePr>
        <p:xfrm>
          <a:off x="395536" y="1484784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48486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2413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ЗАКЛЮЧЕНИЕ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С ВЫВОДАМИ И ПРАКТИЧЕСКИМИ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РЕКОМЕНДАЦИЯМИ)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72196721"/>
              </p:ext>
            </p:extLst>
          </p:nvPr>
        </p:nvGraphicFramePr>
        <p:xfrm>
          <a:off x="395536" y="1844824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37338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241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СПИСОК ЛИТЕРАТУРЫ И ПРИЛОЖЕНИЯ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73166463"/>
              </p:ext>
            </p:extLst>
          </p:nvPr>
        </p:nvGraphicFramePr>
        <p:xfrm>
          <a:off x="395536" y="1700808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02093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ВАЖНО!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76849078"/>
              </p:ext>
            </p:extLst>
          </p:nvPr>
        </p:nvGraphicFramePr>
        <p:xfrm>
          <a:off x="323528" y="1844824"/>
          <a:ext cx="850423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5801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365104"/>
            <a:ext cx="6400800" cy="1752600"/>
          </a:xfrm>
        </p:spPr>
        <p:txBody>
          <a:bodyPr/>
          <a:lstStyle/>
          <a:p>
            <a:r>
              <a:rPr lang="ru-RU" dirty="0" smtClean="0"/>
              <a:t>Куликова </a:t>
            </a:r>
            <a:r>
              <a:rPr lang="ru-RU" dirty="0" err="1" smtClean="0"/>
              <a:t>инна</a:t>
            </a:r>
            <a:r>
              <a:rPr lang="ru-RU" dirty="0" smtClean="0"/>
              <a:t> </a:t>
            </a:r>
            <a:r>
              <a:rPr lang="ru-RU" dirty="0" err="1" smtClean="0"/>
              <a:t>петровна</a:t>
            </a:r>
            <a:endParaRPr lang="ru-RU" dirty="0" smtClean="0"/>
          </a:p>
          <a:p>
            <a:r>
              <a:rPr lang="ru-RU" dirty="0" smtClean="0"/>
              <a:t>Методист КС №54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278688" cy="17518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Методика подготовки научно-исследовательских работ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2332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НАУЧНО-ИССЛЕДОВАТЕЛЬСКОЙ РАБОТЫ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69286573"/>
              </p:ext>
            </p:extLst>
          </p:nvPr>
        </p:nvGraphicFramePr>
        <p:xfrm>
          <a:off x="301625" y="1527174"/>
          <a:ext cx="8504238" cy="4782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4824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ВВЕДЕНИЕ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15702141"/>
              </p:ext>
            </p:extLst>
          </p:nvPr>
        </p:nvGraphicFramePr>
        <p:xfrm>
          <a:off x="301625" y="1412776"/>
          <a:ext cx="8504238" cy="46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56850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АКТУАЛЬНОСТЬ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57180111"/>
              </p:ext>
            </p:extLst>
          </p:nvPr>
        </p:nvGraphicFramePr>
        <p:xfrm>
          <a:off x="323528" y="16288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0097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ОБЪЕКТ, ПРЕДМЕТ ИССЛЕДОВАНИЯ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95416316"/>
              </p:ext>
            </p:extLst>
          </p:nvPr>
        </p:nvGraphicFramePr>
        <p:xfrm>
          <a:off x="251520" y="1700808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80607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ЦЕЛЬ И ЗАДАЧИ ИССЛЕДОВАНИЯ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776769047"/>
              </p:ext>
            </p:extLst>
          </p:nvPr>
        </p:nvGraphicFramePr>
        <p:xfrm>
          <a:off x="323528" y="1700808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67051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3528392" cy="3024336"/>
          </a:xfrm>
        </p:spPr>
        <p:txBody>
          <a:bodyPr>
            <a:noAutofit/>
          </a:bodyPr>
          <a:lstStyle/>
          <a:p>
            <a:pPr algn="l"/>
            <a:r>
              <a:rPr lang="ru-RU" sz="1800" b="1" u="sng" dirty="0"/>
              <a:t>Теоретическая работа </a:t>
            </a:r>
            <a:r>
              <a:rPr lang="ru-RU" sz="1800" dirty="0"/>
              <a:t>должна содержать </a:t>
            </a:r>
            <a:r>
              <a:rPr lang="ru-RU" sz="1800" dirty="0" smtClean="0"/>
              <a:t>пп.1,2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u="sng" dirty="0" smtClean="0"/>
              <a:t>Практическая </a:t>
            </a:r>
            <a:r>
              <a:rPr lang="ru-RU" sz="1800" b="1" u="sng" dirty="0"/>
              <a:t>работа </a:t>
            </a: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dirty="0"/>
              <a:t>должна содержать </a:t>
            </a:r>
            <a:r>
              <a:rPr lang="ru-RU" sz="1800" dirty="0" err="1" smtClean="0"/>
              <a:t>пп</a:t>
            </a:r>
            <a:r>
              <a:rPr lang="ru-RU" sz="1800" dirty="0" smtClean="0"/>
              <a:t>. 1, </a:t>
            </a:r>
            <a:r>
              <a:rPr lang="ru-RU" sz="1800" dirty="0"/>
              <a:t>2, 3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u="sng" dirty="0" smtClean="0"/>
              <a:t>Опытно-экспериментальная </a:t>
            </a:r>
            <a:r>
              <a:rPr lang="ru-RU" sz="1800" b="1" u="sng" dirty="0"/>
              <a:t>работа </a:t>
            </a:r>
            <a:r>
              <a:rPr lang="ru-RU" sz="1800" dirty="0" smtClean="0"/>
              <a:t>–</a:t>
            </a:r>
            <a:br>
              <a:rPr lang="ru-RU" sz="1800" dirty="0" smtClean="0"/>
            </a:br>
            <a:r>
              <a:rPr lang="ru-RU" sz="1800" dirty="0"/>
              <a:t>должна содержать </a:t>
            </a:r>
            <a:r>
              <a:rPr lang="ru-RU" sz="1800" dirty="0" smtClean="0"/>
              <a:t>пп.1,2,3,4,5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987" t="8336" r="22592" b="20305"/>
          <a:stretch/>
        </p:blipFill>
        <p:spPr bwMode="auto">
          <a:xfrm>
            <a:off x="3491880" y="332656"/>
            <a:ext cx="5554127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82710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ГИПОТЕЗА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851305264"/>
              </p:ext>
            </p:extLst>
          </p:nvPr>
        </p:nvGraphicFramePr>
        <p:xfrm>
          <a:off x="323528" y="1844824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29453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ОСНОВНАЯ ЧАСТЬ ГЛАВА 1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82908675"/>
              </p:ext>
            </p:extLst>
          </p:nvPr>
        </p:nvGraphicFramePr>
        <p:xfrm>
          <a:off x="323528" y="162880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66157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779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Методика подготовки научно-исследовательских работ</vt:lpstr>
      <vt:lpstr>СТРУКТУРА  НАУЧНО-ИССЛЕДОВАТЕЛЬСКОЙ РАБОТЫ</vt:lpstr>
      <vt:lpstr>ВВЕДЕНИЕ </vt:lpstr>
      <vt:lpstr>АКТУАЛЬНОСТЬ</vt:lpstr>
      <vt:lpstr>ОБЪЕКТ, ПРЕДМЕТ ИССЛЕДОВАНИЯ</vt:lpstr>
      <vt:lpstr>ЦЕЛЬ И ЗАДАЧИ ИССЛЕДОВАНИЯ</vt:lpstr>
      <vt:lpstr>Теоретическая работа должна содержать пп.1,2  Практическая работа  должна содержать пп. 1, 2, 3   Опытно-экспериментальная работа – должна содержать пп.1,2,3,4,5</vt:lpstr>
      <vt:lpstr>ГИПОТЕЗА</vt:lpstr>
      <vt:lpstr>ОСНОВНАЯ ЧАСТЬ ГЛАВА 1</vt:lpstr>
      <vt:lpstr>ОСНОВНАЯ ЧАСТЬ ГЛАВА 2</vt:lpstr>
      <vt:lpstr>ОСНОВНАЯ ЧАСТЬ ГЛАВА 3</vt:lpstr>
      <vt:lpstr>ЗАКЛЮЧЕНИЕ  (С ВЫВОДАМИ И ПРАКТИЧЕСКИМИ РЕКОМЕНДАЦИЯМИ)</vt:lpstr>
      <vt:lpstr>СПИСОК ЛИТЕРАТУРЫ И ПРИЛОЖЕНИЯ</vt:lpstr>
      <vt:lpstr>ВАЖНО!</vt:lpstr>
      <vt:lpstr>Методика подготовки научно-исследовательских работ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подготовки научно-исследовательских работ</dc:title>
  <dc:creator>Lena</dc:creator>
  <cp:lastModifiedBy>Admin</cp:lastModifiedBy>
  <cp:revision>25</cp:revision>
  <dcterms:created xsi:type="dcterms:W3CDTF">2016-11-15T09:26:22Z</dcterms:created>
  <dcterms:modified xsi:type="dcterms:W3CDTF">2016-11-22T09:26:38Z</dcterms:modified>
</cp:coreProperties>
</file>