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69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4" autoAdjust="0"/>
    <p:restoredTop sz="94660"/>
  </p:normalViewPr>
  <p:slideViewPr>
    <p:cSldViewPr>
      <p:cViewPr varScale="1">
        <p:scale>
          <a:sx n="84" d="100"/>
          <a:sy n="84" d="100"/>
        </p:scale>
        <p:origin x="-1397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365C-8E68-4EA8-9F99-6D53D7656A92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DD23-B586-4038-B449-D45F0812DE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365C-8E68-4EA8-9F99-6D53D7656A92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DD23-B586-4038-B449-D45F0812DE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365C-8E68-4EA8-9F99-6D53D7656A92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DD23-B586-4038-B449-D45F0812DE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365C-8E68-4EA8-9F99-6D53D7656A92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DD23-B586-4038-B449-D45F0812DE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365C-8E68-4EA8-9F99-6D53D7656A92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DD23-B586-4038-B449-D45F0812DE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365C-8E68-4EA8-9F99-6D53D7656A92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DD23-B586-4038-B449-D45F0812DE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365C-8E68-4EA8-9F99-6D53D7656A92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DD23-B586-4038-B449-D45F0812DE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365C-8E68-4EA8-9F99-6D53D7656A92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DD23-B586-4038-B449-D45F0812DE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365C-8E68-4EA8-9F99-6D53D7656A92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DD23-B586-4038-B449-D45F0812DE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365C-8E68-4EA8-9F99-6D53D7656A92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DD23-B586-4038-B449-D45F0812DE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365C-8E68-4EA8-9F99-6D53D7656A92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DD23-B586-4038-B449-D45F0812DE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1365C-8E68-4EA8-9F99-6D53D7656A92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ADD23-B586-4038-B449-D45F0812DE9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yandex.ru/yandsearch?source=wiz&amp;fp=0&amp;img_url=http%3A%2F%2Fworld.guns.ru%2Fuserfiles%2Fimages%2Fhandguns%2Frussia%2Frevolver%2F1287753335.jpg&amp;text=%D1%80%D0%B5%D0%B2%D0%BE%D0%BB%D1%8C%D0%B2%D0%B5%D1%80%20%D0%BD%D0%B0%D0%B3%D0%B0%D0%BD&amp;noreask=1&amp;pos=2&amp;lr=213&amp;rpt=simage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source=wiz&amp;fp=0&amp;text=%D0%9A%D1%83%D0%B7%D1%8C%D0%BC%D0%B0%20%D0%9A%D1%80%D1%8E%D1%87%D0%BA%D0%BE%D0%B2&amp;noreask=1&amp;pos=7&amp;lr=213&amp;rpt=simage&amp;uinfo=ww-1519-wh-696-fw-1294-fh-490-pd-1.25&amp;img_url=http%3A%2F%2Frbtube.ru%2Fupload%2Fvideo%2Fthumbs%2Fmedium%2F2013%2F10%2F26%2Fkuzma-kryuchkov1382758222-526b374ec401e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836712"/>
            <a:ext cx="7585731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Первая мировая</a:t>
            </a:r>
          </a:p>
          <a:p>
            <a:pPr algn="ctr"/>
            <a:r>
              <a:rPr lang="ru-RU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война</a:t>
            </a:r>
            <a:endParaRPr lang="ru-RU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Lilia\Pictures\первая мировая\винтовка Моси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72816"/>
            <a:ext cx="8121532" cy="151216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5536" y="3789040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/>
              <a:t>9</a:t>
            </a:r>
            <a:r>
              <a:rPr lang="ru-RU" sz="4800" b="1" dirty="0" smtClean="0"/>
              <a:t>. Винтовка, находившаяся на вооружении русских войск в годы первой мировой войны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Lilia\Pictures\первая мировая\макси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4926853" cy="495148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95536" y="5517232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10. Пулемет времен первой мировой войны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http://im5-tub-ru.yandex.net/i?id=240962479-0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2656"/>
            <a:ext cx="6139401" cy="352839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5536" y="4221088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11. Револьвер времен первой мировой войны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Lilia\Pictures\первая мировая\илья муромец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8133976" cy="482453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9512" y="5103674"/>
            <a:ext cx="87129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12. Русский тяжелый четырехмоторный самолет-бомбардировщик, названный именем былинного богатыря.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Lilia\Pictures\первая мировая\Сом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5"/>
            <a:ext cx="8064896" cy="513220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9512" y="5445224"/>
            <a:ext cx="8712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13. Какая страна первой применила этот вид боевой техники?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Lilia\Pictures\первая мировая\Ип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2656"/>
            <a:ext cx="7931846" cy="44644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1520" y="4941168"/>
            <a:ext cx="8640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smtClean="0"/>
              <a:t>14. </a:t>
            </a:r>
            <a:r>
              <a:rPr lang="ru-RU" sz="4400" b="1" dirty="0" smtClean="0"/>
              <a:t>Когда и где был применен этот вид вооружений?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ilia\Pictures\первая мировая\1mirovaja2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3600400" cy="594066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995936" y="404664"/>
            <a:ext cx="48245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1.</a:t>
            </a:r>
          </a:p>
          <a:p>
            <a:pPr algn="ctr"/>
            <a:r>
              <a:rPr lang="ru-RU" sz="6000" b="1" dirty="0" smtClean="0"/>
              <a:t>Какое государство представляет герой карикатуры?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ilia\Pictures\первая мировая\1mirovaja8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808" y="260649"/>
            <a:ext cx="4000176" cy="62702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427984" y="332656"/>
            <a:ext cx="439248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/>
              <a:t>2.</a:t>
            </a:r>
          </a:p>
          <a:p>
            <a:pPr algn="ctr"/>
            <a:r>
              <a:rPr lang="ru-RU" sz="5400" b="1" dirty="0" smtClean="0"/>
              <a:t>В какой стране издана карикатура? Кого она изображает?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ilia\Pictures\первая мировая\m_2391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4253970" cy="582010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427984" y="332656"/>
            <a:ext cx="471601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3. </a:t>
            </a:r>
          </a:p>
          <a:p>
            <a:pPr algn="ctr"/>
            <a:r>
              <a:rPr lang="ru-RU" sz="3600" b="1" dirty="0" smtClean="0"/>
              <a:t>На фото – главнокомандующий русской армией до 1915 г. и главнокомандующий русской армией </a:t>
            </a:r>
          </a:p>
          <a:p>
            <a:pPr algn="ctr"/>
            <a:r>
              <a:rPr lang="ru-RU" sz="3600" b="1" dirty="0" smtClean="0"/>
              <a:t>с 1915 г.</a:t>
            </a:r>
          </a:p>
          <a:p>
            <a:pPr algn="ctr"/>
            <a:r>
              <a:rPr lang="ru-RU" sz="3600" b="1" dirty="0" smtClean="0"/>
              <a:t>Назовите их имена.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Lilia\Pictures\первая мировая\Брусил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3456384" cy="546300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11960" y="404664"/>
            <a:ext cx="468052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4. </a:t>
            </a:r>
          </a:p>
          <a:p>
            <a:pPr algn="ctr"/>
            <a:r>
              <a:rPr lang="ru-RU" sz="4800" b="1" dirty="0" smtClean="0"/>
              <a:t>Русский генерал, разработавший одну из самых  успешных операций первой мировой войны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rbtube.ru/upload/video/thumbs/medium/2013/10/26/kuzma-kryuchkov1382758222-526b374ec401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476672"/>
            <a:ext cx="5112568" cy="383442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1520" y="4365104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5. Герой первой мировой войны, донской казак. Первым был награжден георгиевским крестом.</a:t>
            </a:r>
            <a:endParaRPr lang="ru-RU" sz="3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Lilia\Pictures\первая мировая\Вильс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3888432" cy="589156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355976" y="404664"/>
            <a:ext cx="446449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/>
              <a:t>6</a:t>
            </a:r>
            <a:r>
              <a:rPr lang="ru-RU" sz="4400" b="1" dirty="0" smtClean="0"/>
              <a:t>.</a:t>
            </a:r>
          </a:p>
          <a:p>
            <a:pPr algn="ctr"/>
            <a:r>
              <a:rPr lang="ru-RU" sz="4400" b="1" dirty="0" smtClean="0"/>
              <a:t>Президент страны, вступившей в войну на ее завершающем этапе в 1917 г.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Lilia\Pictures\первая мировая\rasputin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36712"/>
            <a:ext cx="3674746" cy="532718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51920" y="260648"/>
            <a:ext cx="511256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7</a:t>
            </a:r>
            <a:r>
              <a:rPr lang="ru-RU" sz="4000" b="1" dirty="0" smtClean="0"/>
              <a:t>. </a:t>
            </a:r>
          </a:p>
          <a:p>
            <a:pPr algn="ctr"/>
            <a:r>
              <a:rPr lang="ru-RU" sz="4000" b="1" dirty="0" smtClean="0"/>
              <a:t>Когда стало известно о намерении этого человека посетить Ставку Верховного Главнокомандования, офицеры заявили, что подадут в отставку, если этот визит состоится.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Lilia\Pictures\первая мировая\Верде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60648"/>
            <a:ext cx="7331968" cy="44725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3528" y="4734342"/>
            <a:ext cx="84969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/>
              <a:t>8</a:t>
            </a:r>
            <a:r>
              <a:rPr lang="ru-RU" sz="4400" b="1" dirty="0" smtClean="0"/>
              <a:t>. Французский город, сражение за который продолжалось в течение всего 1916 г.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197</Words>
  <Application>Microsoft Office PowerPoint</Application>
  <PresentationFormat>Экран (4:3)</PresentationFormat>
  <Paragraphs>24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Лилия Францевна Арсёнова</dc:creator>
  <cp:lastModifiedBy>Лилия Францевна Арсёнова </cp:lastModifiedBy>
  <cp:revision>7</cp:revision>
  <dcterms:created xsi:type="dcterms:W3CDTF">2014-01-22T16:19:33Z</dcterms:created>
  <dcterms:modified xsi:type="dcterms:W3CDTF">2014-01-22T17:05:07Z</dcterms:modified>
</cp:coreProperties>
</file>