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0" r:id="rId2"/>
    <p:sldId id="258" r:id="rId3"/>
    <p:sldId id="262" r:id="rId4"/>
    <p:sldId id="256" r:id="rId5"/>
    <p:sldId id="265" r:id="rId6"/>
    <p:sldId id="264" r:id="rId7"/>
    <p:sldId id="261" r:id="rId8"/>
    <p:sldId id="263" r:id="rId9"/>
    <p:sldId id="259" r:id="rId10"/>
    <p:sldId id="267" r:id="rId11"/>
    <p:sldId id="266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C2AE90-AB67-4E38-94B8-A6C327FDC4D0}" type="datetimeFigureOut">
              <a:rPr lang="ru-RU" smtClean="0"/>
              <a:pPr/>
              <a:t>02.03.2016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902D987-A064-4E21-BDE2-BBF3D31B5F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00694" y="4643446"/>
            <a:ext cx="3443286" cy="785818"/>
          </a:xfrm>
        </p:spPr>
        <p:txBody>
          <a:bodyPr/>
          <a:lstStyle/>
          <a:p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Выполнила: Методист </a:t>
            </a:r>
            <a:r>
              <a:rPr lang="ru-RU" sz="2000" b="0" cap="none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Травникова</a:t>
            </a: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Д.Ш.</a:t>
            </a:r>
            <a:b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ГБПОУ Колледж связи №54</a:t>
            </a:r>
            <a:endParaRPr lang="ru-RU" sz="2000" b="0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071546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на тему: Психологическая структура личности.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3143248"/>
            <a:ext cx="4714908" cy="571504"/>
          </a:xfrm>
        </p:spPr>
        <p:txBody>
          <a:bodyPr/>
          <a:lstStyle/>
          <a:p>
            <a:r>
              <a:rPr lang="ru-RU" sz="26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личности по К.Г. Юнгу</a:t>
            </a:r>
            <a:endParaRPr lang="ru-RU" sz="2600" b="0" cap="none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714348" y="428604"/>
            <a:ext cx="5718175" cy="5000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личности по З. Фрейду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cont.ws/uploads/pic/2016/2/%D0%91%D0%B5%D1%81%D1%81%D0%BE%D0%B7%D0%BD%D0%B0%D1%82%D0%B5%D0%BB%D1%8C%D0%BD%D0%BE%D0%B5%20(%D0%BF%D0%B8%D1%80%D0%B0%D0%BC%D0%B8%D0%B4%D0%B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786190"/>
            <a:ext cx="4940627" cy="2721920"/>
          </a:xfrm>
          <a:prstGeom prst="rect">
            <a:avLst/>
          </a:prstGeom>
          <a:noFill/>
        </p:spPr>
      </p:pic>
      <p:pic>
        <p:nvPicPr>
          <p:cNvPr id="1028" name="Picture 4" descr="http://e-biblio.ru/book/bib/02_estestv_nauki/osnovy_psihologii/sg.files/image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00108"/>
            <a:ext cx="5725932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28604"/>
            <a:ext cx="6858048" cy="6286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</a:t>
            </a: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Классификации современных теорий личности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www.booksite.ru/localtxt/nem/ov/psy/ho/lo/gya/4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85860"/>
            <a:ext cx="4914909" cy="4857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500306"/>
            <a:ext cx="7643866" cy="85725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286256"/>
            <a:ext cx="5072098" cy="2143140"/>
          </a:xfrm>
        </p:spPr>
        <p:txBody>
          <a:bodyPr>
            <a:noAutofit/>
          </a:bodyPr>
          <a:lstStyle/>
          <a:p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родовое понятие, указывающее на отнесенность существа к высшей ступени развития живой природы – к человеческому роду («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homo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sapiens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- существо разумное)</a:t>
            </a:r>
          </a:p>
          <a:p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единичный представитель вида «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homo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sapiens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индивиды (субъекты) люди отличаются друг от друга не только морфологическими особенностями (рост, телесная конституция и цвет глаз), но и психологическими свойствами (способностями, темпераментом, типологией личности, эмоциональностью)</a:t>
            </a:r>
          </a:p>
          <a:p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системное качество, приобретаемое индивидом в предметной деятельности и общении, характеризующее его со стороны включенности в общественные отношения.</a:t>
            </a:r>
          </a:p>
          <a:p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Индивидуальность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единство неповторимых личностных свойств конкретного человека. </a:t>
            </a:r>
          </a:p>
          <a:p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8" name="Picture 4" descr="http://www.studfiles.ru/html/2706/252/html_n5J6OGZKFQ.7qfa/htmlconvd-LBF7wF_html_23e557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000108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85728"/>
            <a:ext cx="7772400" cy="1508760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 это субъект и объект общественных отношений. </a:t>
            </a:r>
          </a:p>
          <a:p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объект общественных отношений личность находится в сере влияния отношении в обществе, как субъект личность проявляется в качестве деятеля общественного развития и человека сознательного.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www.studfiles.ru/html/2706/252/html_n5J6OGZKFQ.7qfa/htmlconvd-LBF7wF_html_49ce6e9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5572125" cy="4276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studfiles.ru/html/2706/252/html_n5J6OGZKFQ.7qfa/htmlconvd-LBF7wF_html_6e13d7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71480"/>
            <a:ext cx="5707984" cy="3269732"/>
          </a:xfrm>
          <a:prstGeom prst="rect">
            <a:avLst/>
          </a:prstGeom>
          <a:noFill/>
        </p:spPr>
      </p:pic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000504"/>
            <a:ext cx="7772400" cy="214314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личности представляет собой набор неизменных и стабильных свойств, которые проявляются индивидуумами в самых разнообразных ситуациях. </a:t>
            </a:r>
          </a:p>
          <a:p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975104"/>
          </a:xfrm>
        </p:spPr>
        <p:txBody>
          <a:bodyPr/>
          <a:lstStyle/>
          <a:p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каждой структуре проявляются недостатки темперамента, которые компенсируются основными достоинствами </a:t>
            </a:r>
            <a:r>
              <a:rPr lang="ru-RU" sz="200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характера</a:t>
            </a: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каждой личности. </a:t>
            </a:r>
            <a:b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</a:t>
            </a: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совокупность устойчивых особенностей личности, складывающихся в процессе деятельности и общения, проявляющихся в типичных способах поведения.</a:t>
            </a:r>
            <a:b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основа, стержень личности; он формируется в процессе всей жизни человека. Целостность характера составляют: система убеждений, потребности и интересы, темперамент, интеллект, чувства и воля.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0" cap="none" dirty="0"/>
          </a:p>
        </p:txBody>
      </p:sp>
      <p:pic>
        <p:nvPicPr>
          <p:cNvPr id="4098" name="Picture 2" descr="http://www.studfiles.ru/html/2706/252/html_n5J6OGZKFQ.7qfa/htmlconvd-LBF7wF_html_62878c0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79446"/>
            <a:ext cx="4181464" cy="2713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4071942"/>
            <a:ext cx="7772400" cy="1975104"/>
          </a:xfrm>
        </p:spPr>
        <p:txBody>
          <a:bodyPr/>
          <a:lstStyle/>
          <a:p>
            <a:r>
              <a:rPr lang="ru-RU" sz="2000" i="1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Направленность личности</a:t>
            </a: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совокупность устойчивых мотивов, относительно независимых от ситуаций, ориентирующих деятельность и поступки личности.</a:t>
            </a:r>
            <a:b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cap="none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формы направленности – это мировоззренческие идеалы, склонности, интересы, желания, влечения, убеждения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357166"/>
            <a:ext cx="5572164" cy="48577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формы направленности </a:t>
            </a:r>
            <a:endParaRPr lang="ru-RU" sz="2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www.studfiles.ru/html/2706/252/html_n5J6OGZKFQ.7qfa/htmlconvd-LBF7wF_html_35a2153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071546"/>
            <a:ext cx="3209908" cy="27761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4000504"/>
            <a:ext cx="7772400" cy="700086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 (желание)</a:t>
            </a:r>
            <a:r>
              <a:rPr lang="ru-RU" sz="8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основание какого-либо поступка или действия, это побуждения к деятельности, вызывающие активность личности</a:t>
            </a:r>
          </a:p>
          <a:p>
            <a:endParaRPr lang="ru-RU" sz="8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мотивов:</a:t>
            </a:r>
          </a:p>
          <a:p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1) мотив начинается с возникновения потребности, необходимости чего-либо, сопровождаемой эмоциональным беспокойством, неудовольствием;</a:t>
            </a:r>
          </a:p>
          <a:p>
            <a:endParaRPr lang="ru-RU" sz="8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2) мотив осознается через: </a:t>
            </a:r>
          </a:p>
          <a:p>
            <a:endParaRPr lang="ru-RU" sz="8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осознание причины эмоционального неудовольствия, необходимости чего-либо; осознание объекта, который отвечает данной потребности и может ее удовлетворить - формируется желание.</a:t>
            </a:r>
          </a:p>
          <a:p>
            <a:pPr>
              <a:buFont typeface="Arial" pitchFamily="34" charset="0"/>
              <a:buChar char="•"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осознание путей достижения целей – осуществляется реализация энергетического компонента мотива в реальных поступках.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studfiles.ru/html/2706/252/html_n5J6OGZKFQ.7qfa/htmlconvd-LBF7wF_html_m78e852d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143512"/>
            <a:ext cx="4346434" cy="1143008"/>
          </a:xfrm>
          <a:prstGeom prst="rect">
            <a:avLst/>
          </a:prstGeom>
          <a:noFill/>
        </p:spPr>
      </p:pic>
      <p:pic>
        <p:nvPicPr>
          <p:cNvPr id="6148" name="Picture 4" descr="http://www.studfiles.ru/html/2706/252/html_n5J6OGZKFQ.7qfa/htmlconvd-LBF7wF_html_m6b0b983c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5143512"/>
            <a:ext cx="3386160" cy="1242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428736"/>
            <a:ext cx="4572032" cy="3857652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Большинство ученых рассматривают личность аналитически, то есть рассматривают ее структуру. 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другой стороны, все или почти все авторы отмечают, что личность это не просто некая связка из отдельных черт, а устойчивая система, где каждая особенность тесно связана с другими. </a:t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3" name="Picture 5" descr="http://www.med103.ru/wp-content/uploads/2014/02/%D0%BF%D1%81%D0%B8%D1%85%D0%BE%D0%BB%D0%BE%D0%B3%D0%B8%D0%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785794"/>
            <a:ext cx="3236211" cy="4402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personpsy2005.narod.ru/literature/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4143404" cy="2448999"/>
          </a:xfrm>
          <a:prstGeom prst="rect">
            <a:avLst/>
          </a:prstGeom>
          <a:noFill/>
        </p:spPr>
      </p:pic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3714712" y="3429000"/>
            <a:ext cx="5429288" cy="428628"/>
          </a:xfrm>
        </p:spPr>
        <p:txBody>
          <a:bodyPr/>
          <a:lstStyle/>
          <a:p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личности по К.К. Платонову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4294967295"/>
          </p:nvPr>
        </p:nvSpPr>
        <p:spPr>
          <a:xfrm>
            <a:off x="500034" y="214290"/>
            <a:ext cx="6429388" cy="4286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 личности  по С.Л. Рубинштейну</a:t>
            </a:r>
            <a:endParaRPr lang="ru-RU" sz="2600" dirty="0"/>
          </a:p>
        </p:txBody>
      </p:sp>
      <p:sp>
        <p:nvSpPr>
          <p:cNvPr id="9222" name="AutoShape 6" descr="https://pro-psixology.ru/uploads/posts/2011-12/1323884140_psihologiya-1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4" name="AutoShape 8" descr="https://pro-psixology.ru/uploads/posts/2011-12/1323884140_psihologiya-1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6" name="AutoShape 10" descr="https://pro-psixology.ru/uploads/posts/2011-12/1323884140_psihologiya-1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8" name="AutoShape 12" descr="https://pro-psixology.ru/uploads/posts/2011-12/1323884140_psihologiya-14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30" name="Picture 14" descr="http://megaobuchalka.ru/imgbaza/baza6/1785240728663.files/image0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000504"/>
            <a:ext cx="4730618" cy="25955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3">
      <a:dk1>
        <a:srgbClr val="D4EFF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111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Выполнила: Методист Травникова Д.Ш. ГБПОУ Колледж связи №54</vt:lpstr>
      <vt:lpstr>Слайд 2</vt:lpstr>
      <vt:lpstr>Слайд 3</vt:lpstr>
      <vt:lpstr>Слайд 4</vt:lpstr>
      <vt:lpstr>В каждой структуре проявляются недостатки темперамента, которые компенсируются основными достоинствами характера каждой личности.  Характер– совокупность устойчивых особенностей личности, складывающихся в процессе деятельности и общения, проявляющихся в типичных способах поведения. Это основа, стержень личности; он формируется в процессе всей жизни человека. Целостность характера составляют: система убеждений, потребности и интересы, темперамент, интеллект, чувства и воля.  </vt:lpstr>
      <vt:lpstr>Направленность личности– совокупность устойчивых мотивов, относительно независимых от ситуаций, ориентирующих деятельность и поступки личности. Основные формы направленности – это мировоззренческие идеалы, склонности, интересы, желания, влечения, убеждения </vt:lpstr>
      <vt:lpstr>Слайд 7</vt:lpstr>
      <vt:lpstr>Большинство ученых рассматривают личность аналитически, то есть рассматривают ее структуру.   С другой стороны, все или почти все авторы отмечают, что личность это не просто некая связка из отдельных черт, а устойчивая система, где каждая особенность тесно связана с другими.  </vt:lpstr>
      <vt:lpstr>Структура личности по К.К. Платонову</vt:lpstr>
      <vt:lpstr>Структура личности по К.Г. Юнгу</vt:lpstr>
      <vt:lpstr>Слайд 11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26</cp:revision>
  <dcterms:created xsi:type="dcterms:W3CDTF">2016-03-02T07:01:57Z</dcterms:created>
  <dcterms:modified xsi:type="dcterms:W3CDTF">2016-03-02T12:46:29Z</dcterms:modified>
</cp:coreProperties>
</file>