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3BE5-10A3-475E-A900-5C00E4D9618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29CB9-64EA-4CBA-95F3-00407DF0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C028-53E3-408E-969D-F148C091300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28AF-364E-4505-927B-33941B6D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ПРЕДЛОЖЕНИЯ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Английское предложение по своей структуре отличается от русского тем, что в нем всегда есть подлежащее и сказуемое. Поэтому в безличных предложениях, когда нет подлежащего с конкретным предметным значением, в качестве формального грамматического подлежащего используется местоимение </a:t>
            </a:r>
            <a:r>
              <a:rPr lang="ru-RU" dirty="0" err="1"/>
              <a:t>it</a:t>
            </a:r>
            <a:r>
              <a:rPr lang="ru-RU" dirty="0"/>
              <a:t>: </a:t>
            </a:r>
          </a:p>
          <a:p>
            <a:r>
              <a:rPr lang="ru-RU" b="1" dirty="0" err="1" smtClean="0"/>
              <a:t>It</a:t>
            </a:r>
            <a:r>
              <a:rPr lang="ru-RU" b="1" dirty="0" smtClean="0"/>
              <a:t>                              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/>
              <a:t>dark</a:t>
            </a:r>
            <a:r>
              <a:rPr lang="ru-RU" dirty="0" smtClean="0"/>
              <a:t>.                  Темно</a:t>
            </a:r>
            <a:r>
              <a:rPr lang="ru-RU" dirty="0"/>
              <a:t>.</a:t>
            </a:r>
          </a:p>
          <a:p>
            <a:r>
              <a:rPr lang="ru-RU" dirty="0"/>
              <a:t>(подлежащее</a:t>
            </a:r>
            <a:r>
              <a:rPr lang="ru-RU" dirty="0" smtClean="0"/>
              <a:t>)   (</a:t>
            </a:r>
            <a:r>
              <a:rPr lang="ru-RU" dirty="0"/>
              <a:t>сказуемое)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Безличные предложения делятся на именные и глагольные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aseline="0" dirty="0" smtClean="0">
                          <a:ln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 t</a:t>
                      </a:r>
                      <a:endParaRPr lang="ru-RU" sz="24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Именная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часть сказуемого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переводится на русский язык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Глагол-связка в соответствующем времени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Прилагательное, существительное или числительное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 o’clock</a:t>
                      </a:r>
                      <a:r>
                        <a:rPr lang="en-US" sz="2400" baseline="0" dirty="0" smtClean="0"/>
                        <a:t> when </a:t>
                      </a:r>
                      <a:r>
                        <a:rPr lang="en-US" sz="2400" baseline="0" dirty="0" smtClean="0"/>
                        <a:t>we </a:t>
                      </a:r>
                      <a:r>
                        <a:rPr lang="en-US" sz="2400" baseline="0" dirty="0" smtClean="0"/>
                        <a:t>got home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Было 9 часов,</a:t>
                      </a:r>
                      <a:r>
                        <a:rPr lang="ru-RU" sz="2400" baseline="0" dirty="0" smtClean="0"/>
                        <a:t> когда мы пришли домой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/>
              <a:t>Глагольные безличные предложения строятся по следующей схеме: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772816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2211660"/>
                <a:gridCol w="874440"/>
                <a:gridCol w="4114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Простое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глагольное сказуемое,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Выраженное</a:t>
                      </a:r>
                      <a:r>
                        <a:rPr lang="ru-RU" sz="2400" b="1" baseline="0" dirty="0" smtClean="0"/>
                        <a:t> глаголом типа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It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</a:t>
                      </a:r>
                      <a:r>
                        <a:rPr lang="en-US" sz="2400" b="1" baseline="0" dirty="0" smtClean="0"/>
                        <a:t> rain </a:t>
                      </a:r>
                      <a:r>
                        <a:rPr lang="ru-RU" sz="2400" b="1" baseline="0" dirty="0" smtClean="0"/>
                        <a:t>идти (о дожде), </a:t>
                      </a:r>
                      <a:r>
                        <a:rPr lang="en-US" sz="2400" b="1" baseline="0" dirty="0" smtClean="0"/>
                        <a:t>to snow </a:t>
                      </a:r>
                      <a:r>
                        <a:rPr lang="ru-RU" sz="2400" b="1" baseline="0" dirty="0" smtClean="0"/>
                        <a:t>идти (о снеге)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It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often rains in autumn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Осенью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часто идет дождь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Translate the sentences from Russian into English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arenR"/>
            </a:pPr>
            <a:r>
              <a:rPr lang="ru-RU" sz="2400" dirty="0" smtClean="0"/>
              <a:t>Холодно.</a:t>
            </a:r>
          </a:p>
          <a:p>
            <a:pPr>
              <a:buAutoNum type="arabicParenR"/>
            </a:pPr>
            <a:r>
              <a:rPr lang="ru-RU" sz="2400" dirty="0" smtClean="0"/>
              <a:t>Сейчас зима.</a:t>
            </a:r>
          </a:p>
          <a:p>
            <a:pPr>
              <a:buAutoNum type="arabicParenR"/>
            </a:pPr>
            <a:r>
              <a:rPr lang="ru-RU" sz="2400" dirty="0" smtClean="0"/>
              <a:t>Легко купить эту книгу.</a:t>
            </a:r>
          </a:p>
          <a:p>
            <a:pPr>
              <a:buAutoNum type="arabicParenR"/>
            </a:pPr>
            <a:r>
              <a:rPr lang="ru-RU" sz="2400" dirty="0" smtClean="0"/>
              <a:t>Мне трудно выполнить это упражнение.</a:t>
            </a:r>
          </a:p>
          <a:p>
            <a:pPr>
              <a:buAutoNum type="arabicParenR"/>
            </a:pPr>
            <a:r>
              <a:rPr lang="ru-RU" sz="2400" dirty="0" smtClean="0"/>
              <a:t>Было 10 часов, когда мы пришли домой.</a:t>
            </a:r>
          </a:p>
          <a:p>
            <a:pPr>
              <a:buAutoNum type="arabicParenR"/>
            </a:pPr>
            <a:r>
              <a:rPr lang="ru-RU" sz="2400" dirty="0" smtClean="0"/>
              <a:t>В сентябре не будет жарко.</a:t>
            </a:r>
          </a:p>
          <a:p>
            <a:pPr>
              <a:buAutoNum type="arabicParenR"/>
            </a:pPr>
            <a:r>
              <a:rPr lang="ru-RU" sz="2400" dirty="0" smtClean="0"/>
              <a:t>Сейчас идет дождь?</a:t>
            </a:r>
          </a:p>
          <a:p>
            <a:pPr>
              <a:buAutoNum type="arabicParenR"/>
            </a:pPr>
            <a:r>
              <a:rPr lang="ru-RU" sz="2400" dirty="0" smtClean="0"/>
              <a:t>В этой стране сейчас лето?</a:t>
            </a:r>
          </a:p>
          <a:p>
            <a:pPr>
              <a:buAutoNum type="arabicParenR"/>
            </a:pPr>
            <a:r>
              <a:rPr lang="ru-RU" sz="2400" dirty="0" smtClean="0"/>
              <a:t>Зимой часто идет снег.</a:t>
            </a:r>
          </a:p>
          <a:p>
            <a:pPr>
              <a:buAutoNum type="arabicParenR"/>
            </a:pPr>
            <a:r>
              <a:rPr lang="ru-RU" sz="2400" dirty="0" smtClean="0"/>
              <a:t>Прошлой осенью часто шел дождь.</a:t>
            </a:r>
          </a:p>
          <a:p>
            <a:pPr>
              <a:buAutoNum type="arabicParenR"/>
            </a:pPr>
            <a:r>
              <a:rPr lang="ru-RU" sz="2400" dirty="0" smtClean="0"/>
              <a:t>Становится жарко.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200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БЕЗЛИЧНЫЕ ПРЕДЛОЖЕНИЯ</vt:lpstr>
      <vt:lpstr>Безличные предложения делятся на именные и глагольные</vt:lpstr>
      <vt:lpstr>Глагольные безличные предложения строятся по следующей схеме: </vt:lpstr>
      <vt:lpstr>Translate the sentences from Russian into English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Безличные предложения</dc:title>
  <dc:creator>User</dc:creator>
  <cp:lastModifiedBy>User</cp:lastModifiedBy>
  <cp:revision>8</cp:revision>
  <dcterms:created xsi:type="dcterms:W3CDTF">2012-09-30T18:58:20Z</dcterms:created>
  <dcterms:modified xsi:type="dcterms:W3CDTF">2012-12-04T10:17:03Z</dcterms:modified>
</cp:coreProperties>
</file>