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130425"/>
            <a:ext cx="595790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197"/>
            <a:ext cx="7858180" cy="68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ОП №6 была проведена неделя по профилактике употребления алкоголя среди учащихся.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Images\Фото-0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734548" y="2337269"/>
            <a:ext cx="5166549" cy="387491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Была выпущена газеты в которой были отражены 10  принципов здорового образа жизни.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Круглый стол: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«Влиянии алкоголя на различные органы человека»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E:\Images\Фото-01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6620" y="1600200"/>
            <a:ext cx="3679759" cy="452596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Приняли участие три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 9-1,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КС 9-1,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ОТЗ 9-2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Images\Фото-0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Лекция: “Почему алкоголь особенно вреден для детей и подростков?”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000372"/>
            <a:ext cx="3628637" cy="252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1472" y="5786454"/>
            <a:ext cx="8572528" cy="78581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проводилась  в актовом зале для групп первого и второго курсов.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Филиппова ЯО\Рабочий стол\ФОТО\фото для мураевой\SDC1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6684" y="1928802"/>
            <a:ext cx="5024472" cy="376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Лекция: “Ответственность подростка за нарушение правопорядка в нетрезвом состоянии”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E:\Images\Фото-0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85860"/>
            <a:ext cx="6000792" cy="4500595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5929330"/>
            <a:ext cx="8401080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Лекцию провел капитан милиции Косолапов В.А  в группах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4КС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9-2,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4АТП 9-1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Images\Фото-0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21" y="1285860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Лекция: “Алкоголь и потомство”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5214950"/>
            <a:ext cx="8429652" cy="114300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1600" dirty="0" smtClean="0">
                <a:latin typeface="Times New Roman" pitchFamily="18" charset="0"/>
                <a:cs typeface="Times New Roman" pitchFamily="18" charset="0"/>
              </a:rPr>
              <a:t>Группа  </a:t>
            </a:r>
            <a:r>
              <a:rPr lang="ru-RU" sz="2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1600" dirty="0" smtClean="0">
                <a:latin typeface="Times New Roman" pitchFamily="18" charset="0"/>
                <a:cs typeface="Times New Roman" pitchFamily="18" charset="0"/>
              </a:rPr>
              <a:t>ИБС 9-1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 flipH="1">
            <a:off x="5214942" y="1357298"/>
            <a:ext cx="3714776" cy="421484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Хохлов С.Н. подготовил небольшую презентацию о влиянии алкоголя на мозг молодого организма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50077" y="1393029"/>
            <a:ext cx="5357875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Лекция: “Алкоголь и потомство”</a:t>
            </a:r>
            <a:endParaRPr lang="ru-RU" dirty="0"/>
          </a:p>
        </p:txBody>
      </p:sp>
      <p:pic>
        <p:nvPicPr>
          <p:cNvPr id="2050" name="Picture 2" descr="E:\Images\Фото-01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071678"/>
            <a:ext cx="6031991" cy="480097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ОТЗ 11-2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129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На ОП №6 была проведена неделя по профилактике употребления алкоголя среди учащихся.</vt:lpstr>
      <vt:lpstr>Круглый стол:  «Влиянии алкоголя на различные органы человека» </vt:lpstr>
      <vt:lpstr>Лекция: “Почему алкоголь особенно вреден для детей и подростков?”</vt:lpstr>
      <vt:lpstr>Лекция: “Ответственность подростка за нарушение правопорядка в нетрезвом состоянии” </vt:lpstr>
      <vt:lpstr>Лекция: “Алкоголь и потомство” </vt:lpstr>
      <vt:lpstr>Лекция: “Алкоголь и потомство”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Филиппова ЯО</cp:lastModifiedBy>
  <cp:revision>17</cp:revision>
  <dcterms:created xsi:type="dcterms:W3CDTF">2014-10-19T19:43:07Z</dcterms:created>
  <dcterms:modified xsi:type="dcterms:W3CDTF">2016-10-19T11:38:51Z</dcterms:modified>
</cp:coreProperties>
</file>