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9104" autoAdjust="0"/>
  </p:normalViewPr>
  <p:slideViewPr>
    <p:cSldViewPr>
      <p:cViewPr varScale="1">
        <p:scale>
          <a:sx n="72" d="100"/>
          <a:sy n="72" d="100"/>
        </p:scale>
        <p:origin x="-13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10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7CED5D-E0C2-4A6D-B276-059F2F3AD479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EEE0D-6758-460A-9B91-422767DCD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There are a lot of places of interest in London which</a:t>
            </a:r>
            <a:r>
              <a:rPr lang="en-US" baseline="0" dirty="0" smtClean="0"/>
              <a:t> are worth seeing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EEE0D-6758-460A-9B91-422767DCD29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nstantia" pitchFamily="18" charset="0"/>
              </a:rPr>
              <a:t>A) St</a:t>
            </a:r>
            <a:r>
              <a:rPr lang="en-US" baseline="0" dirty="0" smtClean="0">
                <a:latin typeface="Constantia" pitchFamily="18" charset="0"/>
              </a:rPr>
              <a:t> Paul’s Cathedral</a:t>
            </a:r>
          </a:p>
          <a:p>
            <a:r>
              <a:rPr lang="en-US" baseline="0" dirty="0" smtClean="0">
                <a:latin typeface="Constantia" pitchFamily="18" charset="0"/>
              </a:rPr>
              <a:t>B) Westminster Abbey</a:t>
            </a:r>
          </a:p>
          <a:p>
            <a:r>
              <a:rPr lang="en-US" baseline="0" dirty="0" smtClean="0">
                <a:latin typeface="Constantia" pitchFamily="18" charset="0"/>
              </a:rPr>
              <a:t>C) Trafalgar Square</a:t>
            </a:r>
          </a:p>
          <a:p>
            <a:r>
              <a:rPr lang="en-US" baseline="0" dirty="0" smtClean="0">
                <a:latin typeface="Constantia" pitchFamily="18" charset="0"/>
              </a:rPr>
              <a:t>D) The Tower of London</a:t>
            </a:r>
          </a:p>
          <a:p>
            <a:r>
              <a:rPr lang="en-US" baseline="0" dirty="0" smtClean="0">
                <a:latin typeface="Constantia" pitchFamily="18" charset="0"/>
              </a:rPr>
              <a:t>E) The Houses of Parliament 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EEE0D-6758-460A-9B91-422767DCD29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nstantia" pitchFamily="18" charset="0"/>
              </a:rPr>
              <a:t>A) St</a:t>
            </a:r>
            <a:r>
              <a:rPr lang="en-US" baseline="0" dirty="0" smtClean="0">
                <a:latin typeface="Constantia" pitchFamily="18" charset="0"/>
              </a:rPr>
              <a:t> Paul’s Cathedral</a:t>
            </a:r>
          </a:p>
          <a:p>
            <a:r>
              <a:rPr lang="en-US" baseline="0" dirty="0" smtClean="0">
                <a:latin typeface="Constantia" pitchFamily="18" charset="0"/>
              </a:rPr>
              <a:t>B) Westminster Abbey</a:t>
            </a:r>
          </a:p>
          <a:p>
            <a:r>
              <a:rPr lang="en-US" baseline="0" dirty="0" smtClean="0">
                <a:latin typeface="Constantia" pitchFamily="18" charset="0"/>
              </a:rPr>
              <a:t>C) Trafalgar Square</a:t>
            </a:r>
          </a:p>
          <a:p>
            <a:r>
              <a:rPr lang="en-US" baseline="0" dirty="0" smtClean="0">
                <a:latin typeface="Constantia" pitchFamily="18" charset="0"/>
              </a:rPr>
              <a:t>D) The Tower of London</a:t>
            </a:r>
          </a:p>
          <a:p>
            <a:r>
              <a:rPr lang="en-US" baseline="0" dirty="0" smtClean="0">
                <a:latin typeface="Constantia" pitchFamily="18" charset="0"/>
              </a:rPr>
              <a:t>E) The Houses of Parliament </a:t>
            </a:r>
            <a:endParaRPr lang="ru-RU" dirty="0" smtClean="0">
              <a:latin typeface="Constantia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EEE0D-6758-460A-9B91-422767DCD29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nstantia" pitchFamily="18" charset="0"/>
              </a:rPr>
              <a:t>A) St</a:t>
            </a:r>
            <a:r>
              <a:rPr lang="en-US" baseline="0" dirty="0" smtClean="0">
                <a:latin typeface="Constantia" pitchFamily="18" charset="0"/>
              </a:rPr>
              <a:t> Paul’s Cathedral</a:t>
            </a:r>
          </a:p>
          <a:p>
            <a:r>
              <a:rPr lang="en-US" baseline="0" dirty="0" smtClean="0">
                <a:latin typeface="Constantia" pitchFamily="18" charset="0"/>
              </a:rPr>
              <a:t>B) Westminster Abbey</a:t>
            </a:r>
          </a:p>
          <a:p>
            <a:r>
              <a:rPr lang="en-US" baseline="0" dirty="0" smtClean="0">
                <a:latin typeface="Constantia" pitchFamily="18" charset="0"/>
              </a:rPr>
              <a:t>C) Trafalgar Square</a:t>
            </a:r>
          </a:p>
          <a:p>
            <a:r>
              <a:rPr lang="en-US" baseline="0" dirty="0" smtClean="0">
                <a:latin typeface="Constantia" pitchFamily="18" charset="0"/>
              </a:rPr>
              <a:t>D) The Tower of London</a:t>
            </a:r>
          </a:p>
          <a:p>
            <a:r>
              <a:rPr lang="en-US" baseline="0" dirty="0" smtClean="0">
                <a:latin typeface="Constantia" pitchFamily="18" charset="0"/>
              </a:rPr>
              <a:t>E) The Houses of Parliament 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EEE0D-6758-460A-9B91-422767DCD29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nstantia" pitchFamily="18" charset="0"/>
              </a:rPr>
              <a:t>A) St</a:t>
            </a:r>
            <a:r>
              <a:rPr lang="en-US" baseline="0" dirty="0" smtClean="0">
                <a:latin typeface="Constantia" pitchFamily="18" charset="0"/>
              </a:rPr>
              <a:t> Paul’s Cathedral</a:t>
            </a:r>
          </a:p>
          <a:p>
            <a:r>
              <a:rPr lang="en-US" baseline="0" dirty="0" smtClean="0">
                <a:latin typeface="Constantia" pitchFamily="18" charset="0"/>
              </a:rPr>
              <a:t>B) Westminster Abbey</a:t>
            </a:r>
          </a:p>
          <a:p>
            <a:r>
              <a:rPr lang="en-US" baseline="0" dirty="0" smtClean="0">
                <a:latin typeface="Constantia" pitchFamily="18" charset="0"/>
              </a:rPr>
              <a:t>C) Trafalgar Square</a:t>
            </a:r>
          </a:p>
          <a:p>
            <a:r>
              <a:rPr lang="en-US" baseline="0" dirty="0" smtClean="0">
                <a:latin typeface="Constantia" pitchFamily="18" charset="0"/>
              </a:rPr>
              <a:t>D) The Tower of London</a:t>
            </a:r>
          </a:p>
          <a:p>
            <a:r>
              <a:rPr lang="en-US" baseline="0" dirty="0" smtClean="0">
                <a:latin typeface="Constantia" pitchFamily="18" charset="0"/>
              </a:rPr>
              <a:t>E) The Houses of Parliament </a:t>
            </a:r>
            <a:endParaRPr lang="ru-RU" dirty="0" smtClean="0">
              <a:latin typeface="Constantia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EEE0D-6758-460A-9B91-422767DCD29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nstantia" pitchFamily="18" charset="0"/>
              </a:rPr>
              <a:t>A) St</a:t>
            </a:r>
            <a:r>
              <a:rPr lang="en-US" baseline="0" dirty="0" smtClean="0">
                <a:latin typeface="Constantia" pitchFamily="18" charset="0"/>
              </a:rPr>
              <a:t> Paul’s Cathedral</a:t>
            </a:r>
          </a:p>
          <a:p>
            <a:r>
              <a:rPr lang="en-US" baseline="0" dirty="0" smtClean="0">
                <a:latin typeface="Constantia" pitchFamily="18" charset="0"/>
              </a:rPr>
              <a:t>B) Westminster Abbey</a:t>
            </a:r>
          </a:p>
          <a:p>
            <a:r>
              <a:rPr lang="en-US" baseline="0" dirty="0" smtClean="0">
                <a:latin typeface="Constantia" pitchFamily="18" charset="0"/>
              </a:rPr>
              <a:t>C) Trafalgar Square</a:t>
            </a:r>
          </a:p>
          <a:p>
            <a:r>
              <a:rPr lang="en-US" baseline="0" dirty="0" smtClean="0">
                <a:latin typeface="Constantia" pitchFamily="18" charset="0"/>
              </a:rPr>
              <a:t>D) The Tower of London</a:t>
            </a:r>
          </a:p>
          <a:p>
            <a:r>
              <a:rPr lang="en-US" baseline="0" dirty="0" smtClean="0">
                <a:latin typeface="Constantia" pitchFamily="18" charset="0"/>
              </a:rPr>
              <a:t>E) The Houses of Parliament </a:t>
            </a:r>
            <a:endParaRPr lang="ru-RU" dirty="0" smtClean="0">
              <a:latin typeface="Constantia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EEE0D-6758-460A-9B91-422767DCD29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B83D7-BBAE-4929-81E8-A3551D7C4649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F9A6-CBB2-45DF-85DF-70080D4D7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B83D7-BBAE-4929-81E8-A3551D7C4649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F9A6-CBB2-45DF-85DF-70080D4D7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B83D7-BBAE-4929-81E8-A3551D7C4649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F9A6-CBB2-45DF-85DF-70080D4D7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B83D7-BBAE-4929-81E8-A3551D7C4649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F9A6-CBB2-45DF-85DF-70080D4D7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B83D7-BBAE-4929-81E8-A3551D7C4649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F9A6-CBB2-45DF-85DF-70080D4D7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B83D7-BBAE-4929-81E8-A3551D7C4649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F9A6-CBB2-45DF-85DF-70080D4D7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B83D7-BBAE-4929-81E8-A3551D7C4649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F9A6-CBB2-45DF-85DF-70080D4D7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B83D7-BBAE-4929-81E8-A3551D7C4649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F9A6-CBB2-45DF-85DF-70080D4D7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B83D7-BBAE-4929-81E8-A3551D7C4649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F9A6-CBB2-45DF-85DF-70080D4D7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B83D7-BBAE-4929-81E8-A3551D7C4649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F9A6-CBB2-45DF-85DF-70080D4D7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B83D7-BBAE-4929-81E8-A3551D7C4649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F9A6-CBB2-45DF-85DF-70080D4D7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B83D7-BBAE-4929-81E8-A3551D7C4649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CF9A6-CBB2-45DF-85DF-70080D4D7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travel.ameno.ru/images/248_32.1150711025.74309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63688" y="2996952"/>
            <a:ext cx="6135077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softRound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50" endPos="85000" dist="29997" dir="5400000" sy="-100000" algn="bl" rotWithShape="0"/>
                </a:effectLst>
              </a:rPr>
              <a:t>Travelling to 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50" endPos="85000" dist="29997" dir="5400000" sy="-100000" algn="bl" rotWithShape="0"/>
                </a:effectLst>
              </a:rPr>
              <a:t>London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50" endPos="85000" dist="29997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Картинка 6 из 191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9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festival.1september.ru/articles/561224/img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04664"/>
            <a:ext cx="673224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355976" y="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380672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tantia" pitchFamily="18" charset="0"/>
              </a:rPr>
              <a:t>				A</a:t>
            </a:r>
            <a:r>
              <a:rPr lang="en-US" dirty="0" smtClean="0">
                <a:latin typeface="Constantia" pitchFamily="18" charset="0"/>
              </a:rPr>
              <a:t>) St Paul’s Cathedral</a:t>
            </a:r>
          </a:p>
          <a:p>
            <a:r>
              <a:rPr lang="en-US" dirty="0" smtClean="0">
                <a:latin typeface="Constantia" pitchFamily="18" charset="0"/>
              </a:rPr>
              <a:t>				B</a:t>
            </a:r>
            <a:r>
              <a:rPr lang="en-US" dirty="0" smtClean="0">
                <a:latin typeface="Constantia" pitchFamily="18" charset="0"/>
              </a:rPr>
              <a:t>) Westminster Abbey</a:t>
            </a:r>
          </a:p>
          <a:p>
            <a:r>
              <a:rPr lang="en-US" dirty="0" smtClean="0">
                <a:latin typeface="Constantia" pitchFamily="18" charset="0"/>
              </a:rPr>
              <a:t>				C</a:t>
            </a:r>
            <a:r>
              <a:rPr lang="en-US" dirty="0" smtClean="0">
                <a:latin typeface="Constantia" pitchFamily="18" charset="0"/>
              </a:rPr>
              <a:t>) Trafalgar Square</a:t>
            </a:r>
          </a:p>
          <a:p>
            <a:r>
              <a:rPr lang="en-US" dirty="0" smtClean="0">
                <a:latin typeface="Constantia" pitchFamily="18" charset="0"/>
              </a:rPr>
              <a:t>				D</a:t>
            </a:r>
            <a:r>
              <a:rPr lang="en-US" dirty="0" smtClean="0">
                <a:latin typeface="Constantia" pitchFamily="18" charset="0"/>
              </a:rPr>
              <a:t>) The Tower of London</a:t>
            </a:r>
          </a:p>
          <a:p>
            <a:r>
              <a:rPr lang="en-US" dirty="0" smtClean="0">
                <a:latin typeface="Constantia" pitchFamily="18" charset="0"/>
              </a:rPr>
              <a:t>				E</a:t>
            </a:r>
            <a:r>
              <a:rPr lang="en-US" dirty="0" smtClean="0">
                <a:latin typeface="Constantia" pitchFamily="18" charset="0"/>
              </a:rPr>
              <a:t>) The Houses of Parliament </a:t>
            </a:r>
            <a:endParaRPr lang="ru-RU" dirty="0">
              <a:latin typeface="Constantia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561224/img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2656"/>
            <a:ext cx="9144000" cy="511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283968" y="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380672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tantia" pitchFamily="18" charset="0"/>
              </a:rPr>
              <a:t>				A</a:t>
            </a:r>
            <a:r>
              <a:rPr lang="en-US" dirty="0" smtClean="0">
                <a:latin typeface="Constantia" pitchFamily="18" charset="0"/>
              </a:rPr>
              <a:t>) St Paul’s Cathedral</a:t>
            </a:r>
          </a:p>
          <a:p>
            <a:r>
              <a:rPr lang="en-US" dirty="0" smtClean="0">
                <a:latin typeface="Constantia" pitchFamily="18" charset="0"/>
              </a:rPr>
              <a:t>				B</a:t>
            </a:r>
            <a:r>
              <a:rPr lang="en-US" dirty="0" smtClean="0">
                <a:latin typeface="Constantia" pitchFamily="18" charset="0"/>
              </a:rPr>
              <a:t>) Westminster Abbey</a:t>
            </a:r>
          </a:p>
          <a:p>
            <a:r>
              <a:rPr lang="en-US" dirty="0" smtClean="0">
                <a:latin typeface="Constantia" pitchFamily="18" charset="0"/>
              </a:rPr>
              <a:t>				C</a:t>
            </a:r>
            <a:r>
              <a:rPr lang="en-US" dirty="0" smtClean="0">
                <a:latin typeface="Constantia" pitchFamily="18" charset="0"/>
              </a:rPr>
              <a:t>) Trafalgar Square</a:t>
            </a:r>
          </a:p>
          <a:p>
            <a:r>
              <a:rPr lang="en-US" dirty="0" smtClean="0">
                <a:latin typeface="Constantia" pitchFamily="18" charset="0"/>
              </a:rPr>
              <a:t>				D</a:t>
            </a:r>
            <a:r>
              <a:rPr lang="en-US" dirty="0" smtClean="0">
                <a:latin typeface="Constantia" pitchFamily="18" charset="0"/>
              </a:rPr>
              <a:t>) The Tower of London</a:t>
            </a:r>
          </a:p>
          <a:p>
            <a:r>
              <a:rPr lang="en-US" dirty="0" smtClean="0">
                <a:latin typeface="Constantia" pitchFamily="18" charset="0"/>
              </a:rPr>
              <a:t>				E</a:t>
            </a:r>
            <a:r>
              <a:rPr lang="en-US" dirty="0" smtClean="0">
                <a:latin typeface="Constantia" pitchFamily="18" charset="0"/>
              </a:rPr>
              <a:t>) The Houses of Parliament </a:t>
            </a:r>
            <a:endParaRPr lang="ru-RU" dirty="0">
              <a:latin typeface="Constantia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561224/img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4664"/>
            <a:ext cx="914400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283968" y="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0" y="5380672"/>
            <a:ext cx="9144000" cy="147732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dirty="0" smtClean="0">
                <a:latin typeface="Constantia" pitchFamily="18" charset="0"/>
              </a:rPr>
              <a:t>				A</a:t>
            </a:r>
            <a:r>
              <a:rPr lang="en-US" dirty="0" smtClean="0">
                <a:latin typeface="Constantia" pitchFamily="18" charset="0"/>
              </a:rPr>
              <a:t>) St Paul’s Cathedral</a:t>
            </a:r>
          </a:p>
          <a:p>
            <a:r>
              <a:rPr lang="en-US" dirty="0" smtClean="0">
                <a:latin typeface="Constantia" pitchFamily="18" charset="0"/>
              </a:rPr>
              <a:t>				B</a:t>
            </a:r>
            <a:r>
              <a:rPr lang="en-US" dirty="0" smtClean="0">
                <a:latin typeface="Constantia" pitchFamily="18" charset="0"/>
              </a:rPr>
              <a:t>) Westminster </a:t>
            </a:r>
            <a:r>
              <a:rPr lang="en-US" dirty="0" smtClean="0">
                <a:latin typeface="Constantia" pitchFamily="18" charset="0"/>
              </a:rPr>
              <a:t>Abbey</a:t>
            </a:r>
          </a:p>
          <a:p>
            <a:r>
              <a:rPr lang="en-US" dirty="0" smtClean="0">
                <a:latin typeface="Constantia" pitchFamily="18" charset="0"/>
              </a:rPr>
              <a:t>				C) Trafalgar Square</a:t>
            </a:r>
          </a:p>
          <a:p>
            <a:r>
              <a:rPr lang="en-US" dirty="0" smtClean="0">
                <a:latin typeface="Constantia" pitchFamily="18" charset="0"/>
              </a:rPr>
              <a:t>				D</a:t>
            </a:r>
            <a:r>
              <a:rPr lang="en-US" dirty="0" smtClean="0">
                <a:latin typeface="Constantia" pitchFamily="18" charset="0"/>
              </a:rPr>
              <a:t>) The Tower of London</a:t>
            </a:r>
          </a:p>
          <a:p>
            <a:r>
              <a:rPr lang="en-US" dirty="0" smtClean="0">
                <a:latin typeface="Constantia" pitchFamily="18" charset="0"/>
              </a:rPr>
              <a:t>				E</a:t>
            </a:r>
            <a:r>
              <a:rPr lang="en-US" dirty="0" smtClean="0">
                <a:latin typeface="Constantia" pitchFamily="18" charset="0"/>
              </a:rPr>
              <a:t>) The Houses of Parliament </a:t>
            </a:r>
            <a:endParaRPr lang="ru-RU" dirty="0">
              <a:latin typeface="Constantia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561224/img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4664"/>
            <a:ext cx="914400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 flipH="1">
            <a:off x="4283968" y="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380672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tantia" pitchFamily="18" charset="0"/>
              </a:rPr>
              <a:t>				A</a:t>
            </a:r>
            <a:r>
              <a:rPr lang="en-US" dirty="0" smtClean="0">
                <a:latin typeface="Constantia" pitchFamily="18" charset="0"/>
              </a:rPr>
              <a:t>) St Paul’s Cathedral</a:t>
            </a:r>
          </a:p>
          <a:p>
            <a:r>
              <a:rPr lang="en-US" dirty="0" smtClean="0">
                <a:latin typeface="Constantia" pitchFamily="18" charset="0"/>
              </a:rPr>
              <a:t>				B</a:t>
            </a:r>
            <a:r>
              <a:rPr lang="en-US" dirty="0" smtClean="0">
                <a:latin typeface="Constantia" pitchFamily="18" charset="0"/>
              </a:rPr>
              <a:t>) Westminster Abbey</a:t>
            </a:r>
          </a:p>
          <a:p>
            <a:r>
              <a:rPr lang="en-US" dirty="0" smtClean="0">
                <a:latin typeface="Constantia" pitchFamily="18" charset="0"/>
              </a:rPr>
              <a:t>				C</a:t>
            </a:r>
            <a:r>
              <a:rPr lang="en-US" dirty="0" smtClean="0">
                <a:latin typeface="Constantia" pitchFamily="18" charset="0"/>
              </a:rPr>
              <a:t>) Trafalgar Square</a:t>
            </a:r>
          </a:p>
          <a:p>
            <a:r>
              <a:rPr lang="en-US" dirty="0" smtClean="0">
                <a:latin typeface="Constantia" pitchFamily="18" charset="0"/>
              </a:rPr>
              <a:t>				D</a:t>
            </a:r>
            <a:r>
              <a:rPr lang="en-US" dirty="0" smtClean="0">
                <a:latin typeface="Constantia" pitchFamily="18" charset="0"/>
              </a:rPr>
              <a:t>) The Tower of London</a:t>
            </a:r>
          </a:p>
          <a:p>
            <a:r>
              <a:rPr lang="en-US" dirty="0" smtClean="0">
                <a:latin typeface="Constantia" pitchFamily="18" charset="0"/>
              </a:rPr>
              <a:t>				E</a:t>
            </a:r>
            <a:r>
              <a:rPr lang="en-US" dirty="0" smtClean="0">
                <a:latin typeface="Constantia" pitchFamily="18" charset="0"/>
              </a:rPr>
              <a:t>) The Houses of Parliament </a:t>
            </a:r>
            <a:endParaRPr lang="ru-RU" dirty="0">
              <a:latin typeface="Constantia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561224/img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2656"/>
            <a:ext cx="914400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 flipH="1">
            <a:off x="4139952" y="0"/>
            <a:ext cx="360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380672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tantia" pitchFamily="18" charset="0"/>
              </a:rPr>
              <a:t>				A</a:t>
            </a:r>
            <a:r>
              <a:rPr lang="en-US" dirty="0" smtClean="0">
                <a:latin typeface="Constantia" pitchFamily="18" charset="0"/>
              </a:rPr>
              <a:t>) St Paul’s Cathedral</a:t>
            </a:r>
          </a:p>
          <a:p>
            <a:r>
              <a:rPr lang="en-US" dirty="0" smtClean="0">
                <a:latin typeface="Constantia" pitchFamily="18" charset="0"/>
              </a:rPr>
              <a:t>				B</a:t>
            </a:r>
            <a:r>
              <a:rPr lang="en-US" dirty="0" smtClean="0">
                <a:latin typeface="Constantia" pitchFamily="18" charset="0"/>
              </a:rPr>
              <a:t>) Westminster Abbey</a:t>
            </a:r>
          </a:p>
          <a:p>
            <a:r>
              <a:rPr lang="en-US" dirty="0" smtClean="0">
                <a:latin typeface="Constantia" pitchFamily="18" charset="0"/>
              </a:rPr>
              <a:t>				C</a:t>
            </a:r>
            <a:r>
              <a:rPr lang="en-US" dirty="0" smtClean="0">
                <a:latin typeface="Constantia" pitchFamily="18" charset="0"/>
              </a:rPr>
              <a:t>) Trafalgar Square</a:t>
            </a:r>
          </a:p>
          <a:p>
            <a:r>
              <a:rPr lang="en-US" dirty="0" smtClean="0">
                <a:latin typeface="Constantia" pitchFamily="18" charset="0"/>
              </a:rPr>
              <a:t>				D</a:t>
            </a:r>
            <a:r>
              <a:rPr lang="en-US" dirty="0" smtClean="0">
                <a:latin typeface="Constantia" pitchFamily="18" charset="0"/>
              </a:rPr>
              <a:t>) The Tower of London</a:t>
            </a:r>
          </a:p>
          <a:p>
            <a:r>
              <a:rPr lang="en-US" dirty="0" smtClean="0">
                <a:latin typeface="Constantia" pitchFamily="18" charset="0"/>
              </a:rPr>
              <a:t>				E</a:t>
            </a:r>
            <a:r>
              <a:rPr lang="en-US" dirty="0" smtClean="0">
                <a:latin typeface="Constantia" pitchFamily="18" charset="0"/>
              </a:rPr>
              <a:t>) The Houses of Parliament </a:t>
            </a:r>
            <a:endParaRPr lang="ru-RU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153</Words>
  <Application>Microsoft Office PowerPoint</Application>
  <PresentationFormat>Экран (4:3)</PresentationFormat>
  <Paragraphs>63</Paragraphs>
  <Slides>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14</cp:revision>
  <dcterms:created xsi:type="dcterms:W3CDTF">2011-01-12T16:49:52Z</dcterms:created>
  <dcterms:modified xsi:type="dcterms:W3CDTF">2011-02-10T07:14:11Z</dcterms:modified>
</cp:coreProperties>
</file>