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9461F6F-B0CD-44D7-9D38-E4939C0A7AFF}" type="datetimeFigureOut">
              <a:rPr lang="ru-RU" smtClean="0"/>
              <a:t>05.04.2018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977FFF2-60CF-4DD1-ACAC-97F5CD6F84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1%81%D0%B8%D1%85%D0%BE%D0%B0%D0%BA%D1%82%D0%B8%D0%B2%D0%BD%D1%8B%D0%B5_%D0%B2%D0%B5%D1%89%D0%B5%D1%81%D1%82%D0%B2%D0%B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077072"/>
            <a:ext cx="4464496" cy="1368152"/>
          </a:xfrm>
        </p:spPr>
        <p:txBody>
          <a:bodyPr>
            <a:normAutofit lnSpcReduction="10000"/>
          </a:bodyPr>
          <a:lstStyle/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Васильева Наталия Викторовна, 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Розвезева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Юлия Викторовна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6552728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5" y="2189992"/>
            <a:ext cx="69847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Конспект социального педагога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трезвенной работы в образовательных учреждениях системы среднего профессионального образования (СПО)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8776" y="6237312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430" y="1268760"/>
            <a:ext cx="8194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Вопросами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искоренения пьянства в России занимались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Апостол трезвости священник Александр Рождественский (1872-1905)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Святой праведный Иоанн Кронштадтский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Икона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Неупиваемая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чаша»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христианской традиции также принято молиться для исцеления от страсти пьянства мученику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Вонифатию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преподобному Моисею Мурину, святителю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Вонифатию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Милостивому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17322" y="181094"/>
            <a:ext cx="3446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Исторические предпосылки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229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899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Современные подходы к трезвенной работе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43841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Школа трезвости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О. Иоанна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Клименко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Православная психотерапия (Дмитрий Авдеев)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Православные реабилитационные центры (Е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Савина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РЦ «Зебра»,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Душепопечительский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центр во имя святого праведного Иоанна Кронштадтского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Гринченко Н.А. «Трезвый образ жизни» (учебное пособие) http://www.grinchenko.tvereza.info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«Анонимные алкоголики»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Медицинские учреждения (НИИ наркологии)</a:t>
            </a:r>
          </a:p>
        </p:txBody>
      </p:sp>
    </p:spTree>
    <p:extLst>
      <p:ext uri="{BB962C8B-B14F-4D97-AF65-F5344CB8AC3E}">
        <p14:creationId xmlns:p14="http://schemas.microsoft.com/office/powerpoint/2010/main" val="8356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456" y="112474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Анкетирование студентов о предпочтительной форме работы по профилактике алкоголизма и привлечению к ней священнослужителей;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Психолого-педагогическая работа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Работа с родителями (консультирование, разъяснительная работа, информирование)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Обращение в медицинскую организацию (НИИ наркологии)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Привлечение к участию в мероприятиях, направленных на формирование ЗОЖ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Вовлечение студентов в конкурсы, связанные с духовно-нравственным развитием (Алтарь Отечества, Торжество жизни)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Организация волонтерской просветительской работы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установки на абсолютную трезвость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должностных лиц, ответственных за профилактику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поведения в мероприятиях, направленных на преодоление химической зависимости среди молодежи.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40466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Модель организации трезвенной работы в ОУ</a:t>
            </a:r>
          </a:p>
        </p:txBody>
      </p:sp>
    </p:spTree>
    <p:extLst>
      <p:ext uri="{BB962C8B-B14F-4D97-AF65-F5344CB8AC3E}">
        <p14:creationId xmlns:p14="http://schemas.microsoft.com/office/powerpoint/2010/main" val="23445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6128" y="3244334"/>
            <a:ext cx="215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Работа психолога </a:t>
            </a:r>
          </a:p>
        </p:txBody>
      </p:sp>
    </p:spTree>
    <p:extLst>
      <p:ext uri="{BB962C8B-B14F-4D97-AF65-F5344CB8AC3E}">
        <p14:creationId xmlns:p14="http://schemas.microsoft.com/office/powerpoint/2010/main" val="2352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5572" y="135374"/>
            <a:ext cx="1614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Литература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300252"/>
            <a:ext cx="57607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Дмитрий Авдеев. Греховные недуги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Зависимые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состояния.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М.:Лепта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Книга, 2015.-176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один в поле воин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Народный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печальник, апостол трезвости отец Александр Рождественский. – Издание храма Воскресения Христова у Варшавского вокзала,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СПб,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2013 </a:t>
            </a:r>
          </a:p>
        </p:txBody>
      </p:sp>
    </p:spTree>
    <p:extLst>
      <p:ext uri="{BB962C8B-B14F-4D97-AF65-F5344CB8AC3E}">
        <p14:creationId xmlns:p14="http://schemas.microsoft.com/office/powerpoint/2010/main" val="2352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6646" y="290822"/>
            <a:ext cx="3164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52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" y="213420"/>
            <a:ext cx="881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Актуальность данной работы продиктована данными </a:t>
            </a:r>
            <a:r>
              <a:rPr lang="ru-RU" b="1" dirty="0" smtClean="0"/>
              <a:t>официальной</a:t>
            </a:r>
            <a:r>
              <a:rPr lang="ru-RU" dirty="0" smtClean="0"/>
              <a:t> статистики, согласно которой в России количество больных, злоупотребляющих алкоголем, превышает 2,7 млн. человек. Эксперты считают, что реальное количество больных может достигать 13,5 млн. В России вклад алкоголизма в общую смертность составляет от 11,9 до 23,4% из которых 63,9% приходится на мужчин.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208" y="27861"/>
            <a:ext cx="87541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Цель: определить основные направления трезвенной работы в ОУ СПО</a:t>
            </a:r>
          </a:p>
          <a:p>
            <a:r>
              <a:rPr lang="ru-RU" dirty="0"/>
              <a:t>Задачи: </a:t>
            </a:r>
          </a:p>
          <a:p>
            <a:r>
              <a:rPr lang="ru-RU" dirty="0"/>
              <a:t>-определить исторические предпосылки и духовные основы трезвенной работы в России;</a:t>
            </a:r>
          </a:p>
          <a:p>
            <a:r>
              <a:rPr lang="ru-RU" dirty="0"/>
              <a:t>- указать современников, занимающихся трезвенной работой</a:t>
            </a:r>
          </a:p>
          <a:p>
            <a:r>
              <a:rPr lang="ru-RU" dirty="0"/>
              <a:t>- описать основные формы работы в ОУ по профилактике употребления алкоголя</a:t>
            </a:r>
          </a:p>
          <a:p>
            <a:r>
              <a:rPr lang="ru-RU" dirty="0"/>
              <a:t>- определить пути исцеления от алкогольной 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112" y="1454557"/>
            <a:ext cx="4809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беседы со студентами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332656"/>
            <a:ext cx="27575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23754"/>
              </p:ext>
            </p:extLst>
          </p:nvPr>
        </p:nvGraphicFramePr>
        <p:xfrm>
          <a:off x="107504" y="824508"/>
          <a:ext cx="8856984" cy="5932288"/>
        </p:xfrm>
        <a:graphic>
          <a:graphicData uri="http://schemas.openxmlformats.org/drawingml/2006/table">
            <a:tbl>
              <a:tblPr firstRow="1" firstCol="1" bandRow="1"/>
              <a:tblGrid>
                <a:gridCol w="4464496"/>
                <a:gridCol w="4392488"/>
              </a:tblGrid>
              <a:tr h="250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Направленность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проблем обучающегося</a:t>
                      </a: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психологом по выявлению проблем личности и их коррекция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Индивидуальные консультации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Тестирование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Уроки-тренинги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Кружковая работа</a:t>
                      </a: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Военно-патриотический клуб «Медведи»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Спортивные секции по направлениям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Факультативы по учебным дисциплинам ОГСЭ и ЕН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Дополнительное образование</a:t>
                      </a: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Финансовая грамотность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Основы монтажа радиоэлектронной аппаратуры и приборов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Просветительская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Круглый стол с сотрудником Института гигиены и здоровья на актуальные темы, связанные с ростом подростка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 студентов с  сотрудником  Института гигиены и здоровья  И.В.Золотаревой  о здоровом образе жизни.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Лекция сотрудника НИИ Наркологии на тему: «Смертельные привычки»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Практикум по реализации здорового образа жизни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ЗОЖ «Ярмарка здоровья», Откажись от сигареты - возьми конфету!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Неделя здорового образа жизни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Спортивный праздник «А ну-ка, парни!»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7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Практикум по реализации учебной деятельности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олимпиадах, конкурсах, викторинах, спортивных соревнованиях по учебным дисциплинам в колледже и городе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своего исследования или проекта, выбор наставника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портфолио достижений студента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3" marR="6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188639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работы по профилактике употребления алкоголя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 smtClean="0">
                <a:latin typeface="Times New Roman" pitchFamily="18" charset="0"/>
                <a:cs typeface="Times New Roman" pitchFamily="18" charset="0"/>
              </a:rPr>
              <a:t>Алкого́ль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1400" dirty="0" smtClean="0">
                <a:latin typeface="Times New Roman" pitchFamily="18" charset="0"/>
                <a:cs typeface="Times New Roman" pitchFamily="18" charset="0"/>
              </a:rPr>
              <a:t> в русском языке чаще всего выступает как синоним словосочетаний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этиловый спирт</a:t>
            </a:r>
            <a:r>
              <a:rPr lang="vi-VN" sz="1400" dirty="0" smtClean="0">
                <a:latin typeface="Times New Roman" pitchFamily="18" charset="0"/>
                <a:cs typeface="Times New Roman" pitchFamily="18" charset="0"/>
              </a:rPr>
              <a:t> (этанол)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алкогольные напитки</a:t>
            </a:r>
            <a:r>
              <a:rPr lang="vi-VN" sz="1400" dirty="0" smtClean="0">
                <a:latin typeface="Times New Roman" pitchFamily="18" charset="0"/>
                <a:cs typeface="Times New Roman" pitchFamily="18" charset="0"/>
              </a:rPr>
              <a:t> (то есть напитки, содержащие этиловый спирт в существенных концентрациях).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Трезвость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— согласно определению организации здравоохранения — непрерывное воздержание от приёма алкоголя и других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 tooltip="Психоактивные вещества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веществ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Абсолютная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трезвость-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Трезвение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28343"/>
            <a:ext cx="85689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Современная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деятельность специалиста требует формирования в одном лице ответственного  исполнителя, организатора и руководителя, восприимчивого к новым идеям, отличающегося гибкостью профессионального мышления, умением быстро адаптироваться в динамично изменяющихся  производствах и социальных  условиях. Социально-профессиональное становление включает нравственные, мировоззренческие и поведенческие качества личности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5256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Совершенствование  культурно – нравственного потенциала обучающегося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53812"/>
              </p:ext>
            </p:extLst>
          </p:nvPr>
        </p:nvGraphicFramePr>
        <p:xfrm>
          <a:off x="251520" y="1124747"/>
          <a:ext cx="8280920" cy="5683042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5976664"/>
              </a:tblGrid>
              <a:tr h="173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3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 своих способностей и предрасположенности к выбранной профессии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психологом по изучению профессионального типа личности, направления индивидуальной коррекции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Уроки-тренинги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4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Культурно-массовая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Посещение театров группами: «Бенефис», «Музыки и драмы Стаса Намина», «</a:t>
                      </a: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 Cetera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с последующим обсуждением на классных часах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Посещение музеев: Центральный музей Вов, Космонавтики, Героев России и Советского Союза, российской армии, мастерская Зураба Церетели, Усадьбы Кусково-памятника 18 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Автобусные экскурсии  в Константиново, Поленово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Театрально-художественная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Театральная студия «Таир»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Выступление на праздничных концертах: день Учителя, Новый год, день Студента, Масленница, ко дню Защитника Отечества, 8Марта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Ежегодный фестиваль иностранных языков и Литературная гостиная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часы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«Сила слова или яд сквернословия», «Все мы разные и в этом наша сила», «Подвиг П.М.Вострухина», «Молодежные субкультуры»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2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Техническое творчество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над научно-техническим проектом и его защита на внутреннем конкурсе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работы к городским конкурсам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36"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Практикум по реализации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Волонтерские акции «Каждому ветерану наше доброе сердце», «Помоги ребенку», «Чистый город»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Вахты памяти у памятника П.М.Вострухину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Демонстрация образовательных услуг колледжа школьникам «День открытых дверей»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творческих конкурсах чтецов, танцоров, певцов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стенных газет к памятным датам государства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Выступление на классных часах с сообщениями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Продолжение формирования студенческого портфолио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46" marR="47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33265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Таблица мероприятий реализации возможностей обучающегося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4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«Основы социальной концепции Русской Православной Церкви» определяют, что  «Основная причина бегства многих наших современников в царство алкогольных и наркотических иллюзий – это духовная опустошенность, потеря смысла жизни, размытость нравственных ориентиров».</a:t>
            </a:r>
          </a:p>
        </p:txBody>
      </p:sp>
    </p:spTree>
    <p:extLst>
      <p:ext uri="{BB962C8B-B14F-4D97-AF65-F5344CB8AC3E}">
        <p14:creationId xmlns:p14="http://schemas.microsoft.com/office/powerpoint/2010/main" val="3800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57</TotalTime>
  <Words>879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KS54op6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Розвезева</dc:creator>
  <cp:lastModifiedBy>Розвезева</cp:lastModifiedBy>
  <cp:revision>7</cp:revision>
  <dcterms:created xsi:type="dcterms:W3CDTF">2018-04-05T09:08:11Z</dcterms:created>
  <dcterms:modified xsi:type="dcterms:W3CDTF">2018-04-05T10:05:39Z</dcterms:modified>
</cp:coreProperties>
</file>