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7" r:id="rId4"/>
    <p:sldId id="283" r:id="rId5"/>
    <p:sldId id="284" r:id="rId6"/>
    <p:sldId id="261" r:id="rId7"/>
    <p:sldId id="262" r:id="rId8"/>
    <p:sldId id="285" r:id="rId9"/>
    <p:sldId id="286" r:id="rId10"/>
    <p:sldId id="275" r:id="rId11"/>
    <p:sldId id="274" r:id="rId12"/>
    <p:sldId id="276" r:id="rId13"/>
    <p:sldId id="265" r:id="rId14"/>
    <p:sldId id="282" r:id="rId15"/>
    <p:sldId id="277" r:id="rId16"/>
    <p:sldId id="278" r:id="rId17"/>
    <p:sldId id="287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>
      <p:cViewPr varScale="1">
        <p:scale>
          <a:sx n="78" d="100"/>
          <a:sy n="78" d="100"/>
        </p:scale>
        <p:origin x="5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C29441-2174-4462-99B4-98CE2F0B04C3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B22E8C-5F51-4833-B601-B6512A114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1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64606E-5BB5-427B-B874-0151CA6655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6654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83D2-06CF-4F7C-961D-F3C183D2081E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70AB-DF14-45DE-968E-B4DADE6A0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D0C61-583C-4657-8A51-34EB11E67E72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418A-55EE-48A4-84A6-4FBCBDFFF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76C8-E93D-4A34-895B-1B8611229455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B4A5-2E4C-441F-8E8F-327228C51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F4FE-4AAB-4290-8916-AF096510AD67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3A6C-C795-4C02-80FA-C8AAD319B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3A7A-A9C7-474B-82A9-B6A5676D0A43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F2E9-19D3-4BBA-A141-043B775EC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173A5-DD65-4A88-BC83-7C232D662693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B7F3-FA4D-4F27-9D75-32703DA83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5EAF-E4E8-4769-936D-35A795937023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CBF1-5FB2-424E-8C73-B9D9561E2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7DCE-5C9B-45D6-9C5F-C43B5627E9DE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156E-BD9E-47C4-B71F-B0877E51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4AF2-759C-44E2-88A9-1ACFF5EB0E1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1CDEA-A637-4AAB-872A-A1DF78387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F9B6-81CF-4199-909E-CF898A538615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1C15-399F-47D4-A16B-E05CDB015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3DE1-A73E-4F09-8792-A20D74856AC6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0BAA-23EB-4C61-8976-2667A562B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E6D5A4-68DD-4694-A7B8-D57B3BA63CAA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FC8D8-2DC4-4B05-AC2E-C97B8E696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16" y="3068960"/>
            <a:ext cx="9144000" cy="17526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FF0000"/>
                </a:solidFill>
              </a:rPr>
              <a:t>  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4800" b="1" dirty="0">
                <a:solidFill>
                  <a:srgbClr val="FF0000"/>
                </a:solidFill>
              </a:rPr>
              <a:t>Турнир знатоков информационных технологий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endParaRPr lang="ru-RU" sz="48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060" y="1844824"/>
            <a:ext cx="54023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ОТКРЫТЫЙ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УРОК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4704"/>
            <a:ext cx="889248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«Змейка: Найти слово.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(термины информатики)</a:t>
            </a:r>
          </a:p>
        </p:txBody>
      </p:sp>
      <p:pic>
        <p:nvPicPr>
          <p:cNvPr id="9219" name="Рисунок 4" descr="Snake088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3644900"/>
            <a:ext cx="38100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0" y="90805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Термины информатики в клетки. Найдите их. Слова читаются змейкой.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5150" y="4221163"/>
          <a:ext cx="5040313" cy="1943100"/>
        </p:xfrm>
        <a:graphic>
          <a:graphicData uri="http://schemas.openxmlformats.org/drawingml/2006/table">
            <a:tbl>
              <a:tblPr/>
              <a:tblGrid>
                <a:gridCol w="1008063"/>
                <a:gridCol w="1008062"/>
                <a:gridCol w="1008063"/>
                <a:gridCol w="1008062"/>
                <a:gridCol w="1008063"/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435600" y="5661025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227763" y="4868863"/>
            <a:ext cx="144462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292725" y="4941888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500563" y="4941888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00563" y="4941888"/>
            <a:ext cx="71437" cy="574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563938" y="5516563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492500" y="4941888"/>
            <a:ext cx="71438" cy="574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2627313" y="4941888"/>
            <a:ext cx="865187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627313" y="494188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40913" y="332656"/>
            <a:ext cx="9851864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«Ребусы по информатике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» </a:t>
            </a:r>
          </a:p>
        </p:txBody>
      </p:sp>
      <p:pic>
        <p:nvPicPr>
          <p:cNvPr id="11267" name="Рисунок 4" descr="s1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2997200"/>
            <a:ext cx="6350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740" y="1124744"/>
            <a:ext cx="8875315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«Закончи стихотворение»</a:t>
            </a:r>
          </a:p>
        </p:txBody>
      </p:sp>
      <p:pic>
        <p:nvPicPr>
          <p:cNvPr id="7171" name="Рисунок 2" descr="i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286125"/>
            <a:ext cx="50720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14554"/>
            <a:ext cx="9014198" cy="175432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" Компьютерные созвездия"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643050"/>
            <a:ext cx="6796669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«Крокодил»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85586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 капитанов</a:t>
            </a:r>
          </a:p>
        </p:txBody>
      </p:sp>
      <p:pic>
        <p:nvPicPr>
          <p:cNvPr id="5" name="Рисунок 4" descr="633011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89D7FE"/>
              </a:clrFrom>
              <a:clrTo>
                <a:srgbClr val="89D7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10250" y="3524250"/>
            <a:ext cx="3333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633011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0DAFF"/>
              </a:clrFrom>
              <a:clrTo>
                <a:srgbClr val="90DA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3524250"/>
            <a:ext cx="3333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14346" y="642918"/>
            <a:ext cx="957266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 </a:t>
            </a:r>
            <a:endParaRPr lang="ru-RU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«Опознай пословицу»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301" y="620688"/>
            <a:ext cx="887569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Подведение итогов</a:t>
            </a:r>
          </a:p>
        </p:txBody>
      </p:sp>
      <p:pic>
        <p:nvPicPr>
          <p:cNvPr id="16387" name="Рисунок 4" descr="i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349500"/>
            <a:ext cx="46799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836712"/>
            <a:ext cx="675659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</a:rPr>
              <a:t>ВИКТОРИНА</a:t>
            </a:r>
            <a:endParaRPr lang="ru-RU" sz="9600" b="1" dirty="0">
              <a:ln/>
              <a:solidFill>
                <a:schemeClr val="accent3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3075" name="Рисунок 4" descr="global_quiz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3068638"/>
            <a:ext cx="4103688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42486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Цель нашей викторины: </a:t>
            </a:r>
            <a:r>
              <a:rPr lang="ru-RU" sz="3000">
                <a:latin typeface="Times New Roman" pitchFamily="18" charset="0"/>
                <a:cs typeface="Times New Roman" pitchFamily="18" charset="0"/>
              </a:rPr>
              <a:t>систематизировать знания и умения, полученные в течении года на занятиях в стенах нашего колледжа и применить их на нашей викторине, развить умение самостоятельно решать проблемы, преодолевать трудности в учении, реализовать задачи по развитию внимания, интеллекта, речи, памяти. У каждого из вас есть возможность  определить проблемы в знаниях и более качественно подготовиться к итоговой промежуточной аттестации. Для сегодняшнего урока вам понадобиться и смекалка, и эрудиция, и быстрота реакции и умение анализировать.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77153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«Сборка системного блока»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026" name="Picture 2" descr="C:\Users\Ulok\Desktop\sborka-kompjutera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71810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072494" cy="4500593"/>
          </a:xfrm>
        </p:spPr>
        <p:txBody>
          <a:bodyPr/>
          <a:lstStyle/>
          <a:p>
            <a:pPr indent="342900" algn="just">
              <a:buNone/>
            </a:pPr>
            <a:r>
              <a:rPr lang="ru-RU" sz="3600" b="1" dirty="0" smtClean="0"/>
              <a:t>Для участия в этом конкурсе команды отбирают по два человека. Каждому предоставляют разобранные системные блоки, которые необходимо собрать проверка правильности и скорости будет проводиться по окончании всей нашей викторины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8529" y="548680"/>
            <a:ext cx="5072222" cy="280076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«Эрудит»</a:t>
            </a:r>
          </a:p>
        </p:txBody>
      </p:sp>
      <p:pic>
        <p:nvPicPr>
          <p:cNvPr id="5123" name="Рисунок 4" descr="i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3573463"/>
            <a:ext cx="266382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250825" y="188913"/>
            <a:ext cx="864235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200" b="1" dirty="0">
                <a:latin typeface="Calibri" pitchFamily="34" charset="0"/>
              </a:rPr>
              <a:t>Отвечают по 1 человеку по очереди представители каждой команды. На ответ – 1 секунда. За верный ответ – 1 балл. Если команда дает неверный ответ, то возможность ответа предоставляется другой команде. ( Вопросы зачитывает преподаватель, параллельно они высвечиваются на мониторе).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49341" y="214290"/>
            <a:ext cx="9393341" cy="23698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«Рифмованные клавиши</a:t>
            </a: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»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050" name="Picture 2" descr="C:\Users\Ulok\Desktop\best-latest-top-new-fun-high-technology-coolest-gadgets-computer-key-clock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43182"/>
            <a:ext cx="3805249" cy="3830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430047" cy="23698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«Для болельщиков</a:t>
            </a: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»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3075" name="Picture 3" descr="C:\Users\Ulok\Desktop\0_5e80a_4e8a55de_M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1214414" y="3643314"/>
            <a:ext cx="6536577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264</Words>
  <Application>Microsoft Office PowerPoint</Application>
  <PresentationFormat>Экран (4:3)</PresentationFormat>
  <Paragraphs>41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1</cp:lastModifiedBy>
  <cp:revision>62</cp:revision>
  <dcterms:created xsi:type="dcterms:W3CDTF">2012-10-10T17:08:59Z</dcterms:created>
  <dcterms:modified xsi:type="dcterms:W3CDTF">2015-05-15T07:05:38Z</dcterms:modified>
</cp:coreProperties>
</file>